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3.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4.xml" ContentType="application/vnd.openxmlformats-officedocument.theme+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65" r:id="rId2"/>
    <p:sldMasterId id="2147483682" r:id="rId3"/>
    <p:sldMasterId id="2147483709" r:id="rId4"/>
    <p:sldMasterId id="2147483714" r:id="rId5"/>
  </p:sldMasterIdLst>
  <p:notesMasterIdLst>
    <p:notesMasterId r:id="rId44"/>
  </p:notesMasterIdLst>
  <p:sldIdLst>
    <p:sldId id="958" r:id="rId6"/>
    <p:sldId id="959" r:id="rId7"/>
    <p:sldId id="526" r:id="rId8"/>
    <p:sldId id="493" r:id="rId9"/>
    <p:sldId id="494" r:id="rId10"/>
    <p:sldId id="495" r:id="rId11"/>
    <p:sldId id="496" r:id="rId12"/>
    <p:sldId id="527" r:id="rId13"/>
    <p:sldId id="503" r:id="rId14"/>
    <p:sldId id="504" r:id="rId15"/>
    <p:sldId id="505" r:id="rId16"/>
    <p:sldId id="506" r:id="rId17"/>
    <p:sldId id="507" r:id="rId18"/>
    <p:sldId id="936" r:id="rId19"/>
    <p:sldId id="937" r:id="rId20"/>
    <p:sldId id="938" r:id="rId21"/>
    <p:sldId id="852" r:id="rId22"/>
    <p:sldId id="853" r:id="rId23"/>
    <p:sldId id="832" r:id="rId24"/>
    <p:sldId id="837" r:id="rId25"/>
    <p:sldId id="960" r:id="rId26"/>
    <p:sldId id="818" r:id="rId27"/>
    <p:sldId id="824" r:id="rId28"/>
    <p:sldId id="825" r:id="rId29"/>
    <p:sldId id="826" r:id="rId30"/>
    <p:sldId id="827" r:id="rId31"/>
    <p:sldId id="854" r:id="rId32"/>
    <p:sldId id="828" r:id="rId33"/>
    <p:sldId id="839" r:id="rId34"/>
    <p:sldId id="851" r:id="rId35"/>
    <p:sldId id="941" r:id="rId36"/>
    <p:sldId id="942" r:id="rId37"/>
    <p:sldId id="943" r:id="rId38"/>
    <p:sldId id="964" r:id="rId39"/>
    <p:sldId id="862" r:id="rId40"/>
    <p:sldId id="957" r:id="rId41"/>
    <p:sldId id="963" r:id="rId42"/>
    <p:sldId id="962" r:id="rId43"/>
  </p:sldIdLst>
  <p:sldSz cx="12192000" cy="6858000"/>
  <p:notesSz cx="6858000" cy="9144000"/>
  <p:defaultTextStyle>
    <a:defPPr>
      <a:defRPr lang="en-US"/>
    </a:defPPr>
    <a:lvl1pPr marL="0" algn="l" defTabSz="914241" rtl="0" eaLnBrk="1" latinLnBrk="0" hangingPunct="1">
      <a:defRPr sz="1900" kern="1200">
        <a:solidFill>
          <a:schemeClr val="tx1"/>
        </a:solidFill>
        <a:latin typeface="+mn-lt"/>
        <a:ea typeface="+mn-ea"/>
        <a:cs typeface="+mn-cs"/>
      </a:defRPr>
    </a:lvl1pPr>
    <a:lvl2pPr marL="457119" algn="l" defTabSz="914241" rtl="0" eaLnBrk="1" latinLnBrk="0" hangingPunct="1">
      <a:defRPr sz="1900" kern="1200">
        <a:solidFill>
          <a:schemeClr val="tx1"/>
        </a:solidFill>
        <a:latin typeface="+mn-lt"/>
        <a:ea typeface="+mn-ea"/>
        <a:cs typeface="+mn-cs"/>
      </a:defRPr>
    </a:lvl2pPr>
    <a:lvl3pPr marL="914241" algn="l" defTabSz="914241" rtl="0" eaLnBrk="1" latinLnBrk="0" hangingPunct="1">
      <a:defRPr sz="1900" kern="1200">
        <a:solidFill>
          <a:schemeClr val="tx1"/>
        </a:solidFill>
        <a:latin typeface="+mn-lt"/>
        <a:ea typeface="+mn-ea"/>
        <a:cs typeface="+mn-cs"/>
      </a:defRPr>
    </a:lvl3pPr>
    <a:lvl4pPr marL="1371362" algn="l" defTabSz="914241" rtl="0" eaLnBrk="1" latinLnBrk="0" hangingPunct="1">
      <a:defRPr sz="1900" kern="1200">
        <a:solidFill>
          <a:schemeClr val="tx1"/>
        </a:solidFill>
        <a:latin typeface="+mn-lt"/>
        <a:ea typeface="+mn-ea"/>
        <a:cs typeface="+mn-cs"/>
      </a:defRPr>
    </a:lvl4pPr>
    <a:lvl5pPr marL="1828482" algn="l" defTabSz="914241" rtl="0" eaLnBrk="1" latinLnBrk="0" hangingPunct="1">
      <a:defRPr sz="1900" kern="1200">
        <a:solidFill>
          <a:schemeClr val="tx1"/>
        </a:solidFill>
        <a:latin typeface="+mn-lt"/>
        <a:ea typeface="+mn-ea"/>
        <a:cs typeface="+mn-cs"/>
      </a:defRPr>
    </a:lvl5pPr>
    <a:lvl6pPr marL="2285606" algn="l" defTabSz="914241" rtl="0" eaLnBrk="1" latinLnBrk="0" hangingPunct="1">
      <a:defRPr sz="1900" kern="1200">
        <a:solidFill>
          <a:schemeClr val="tx1"/>
        </a:solidFill>
        <a:latin typeface="+mn-lt"/>
        <a:ea typeface="+mn-ea"/>
        <a:cs typeface="+mn-cs"/>
      </a:defRPr>
    </a:lvl6pPr>
    <a:lvl7pPr marL="2742722" algn="l" defTabSz="914241" rtl="0" eaLnBrk="1" latinLnBrk="0" hangingPunct="1">
      <a:defRPr sz="1900" kern="1200">
        <a:solidFill>
          <a:schemeClr val="tx1"/>
        </a:solidFill>
        <a:latin typeface="+mn-lt"/>
        <a:ea typeface="+mn-ea"/>
        <a:cs typeface="+mn-cs"/>
      </a:defRPr>
    </a:lvl7pPr>
    <a:lvl8pPr marL="3199840" algn="l" defTabSz="914241" rtl="0" eaLnBrk="1" latinLnBrk="0" hangingPunct="1">
      <a:defRPr sz="1900" kern="1200">
        <a:solidFill>
          <a:schemeClr val="tx1"/>
        </a:solidFill>
        <a:latin typeface="+mn-lt"/>
        <a:ea typeface="+mn-ea"/>
        <a:cs typeface="+mn-cs"/>
      </a:defRPr>
    </a:lvl8pPr>
    <a:lvl9pPr marL="3656959" algn="l" defTabSz="914241" rtl="0" eaLnBrk="1" latinLnBrk="0" hangingPunct="1">
      <a:defRPr sz="19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21D844E-7632-8A11-B8E4-5892D91CB5D6}" v="72" dt="2019-09-17T09:55:43.92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588" autoAdjust="0"/>
    <p:restoredTop sz="76512" autoAdjust="0"/>
  </p:normalViewPr>
  <p:slideViewPr>
    <p:cSldViewPr snapToGrid="0">
      <p:cViewPr>
        <p:scale>
          <a:sx n="55" d="100"/>
          <a:sy n="55" d="100"/>
        </p:scale>
        <p:origin x="-1278" y="-492"/>
      </p:cViewPr>
      <p:guideLst>
        <p:guide orient="horz" pos="2160"/>
        <p:guide pos="3840"/>
      </p:guideLst>
    </p:cSldViewPr>
  </p:slideViewPr>
  <p:outlineViewPr>
    <p:cViewPr>
      <p:scale>
        <a:sx n="33" d="100"/>
        <a:sy n="33" d="100"/>
      </p:scale>
      <p:origin x="0" y="8808"/>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3" Type="http://schemas.openxmlformats.org/officeDocument/2006/relationships/slideMaster" Target="slideMasters/slideMaster3.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theme" Target="theme/theme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slide" Target="slides/slide36.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presProps" Target="presProps.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notesMaster" Target="notesMasters/notesMaster1.xml"/><Relationship Id="rId52" Type="http://schemas.microsoft.com/office/2015/10/relationships/revisionInfo" Target="revisionInfo.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tableStyles" Target="tableStyles.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91CF359-639A-434D-8697-6D3C9CC5FCD0}" type="datetimeFigureOut">
              <a:rPr lang="en-US" smtClean="0"/>
              <a:t>10/6/2020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7DA637C-8CD7-4B20-AA82-5A82C239D129}" type="slidenum">
              <a:rPr lang="en-US" smtClean="0"/>
              <a:t>‹#›</a:t>
            </a:fld>
            <a:endParaRPr lang="en-US"/>
          </a:p>
        </p:txBody>
      </p:sp>
    </p:spTree>
    <p:extLst>
      <p:ext uri="{BB962C8B-B14F-4D97-AF65-F5344CB8AC3E}">
        <p14:creationId xmlns:p14="http://schemas.microsoft.com/office/powerpoint/2010/main" val="3983295597"/>
      </p:ext>
    </p:extLst>
  </p:cSld>
  <p:clrMap bg1="lt1" tx1="dk1" bg2="lt2" tx2="dk2" accent1="accent1" accent2="accent2" accent3="accent3" accent4="accent4" accent5="accent5" accent6="accent6" hlink="hlink" folHlink="folHlink"/>
  <p:notesStyle>
    <a:lvl1pPr marL="0" algn="l" defTabSz="914241" rtl="0" eaLnBrk="1" latinLnBrk="0" hangingPunct="1">
      <a:defRPr sz="1200" kern="1200">
        <a:solidFill>
          <a:schemeClr val="tx1"/>
        </a:solidFill>
        <a:latin typeface="+mn-lt"/>
        <a:ea typeface="+mn-ea"/>
        <a:cs typeface="+mn-cs"/>
      </a:defRPr>
    </a:lvl1pPr>
    <a:lvl2pPr marL="457119" algn="l" defTabSz="914241" rtl="0" eaLnBrk="1" latinLnBrk="0" hangingPunct="1">
      <a:defRPr sz="1200" kern="1200">
        <a:solidFill>
          <a:schemeClr val="tx1"/>
        </a:solidFill>
        <a:latin typeface="+mn-lt"/>
        <a:ea typeface="+mn-ea"/>
        <a:cs typeface="+mn-cs"/>
      </a:defRPr>
    </a:lvl2pPr>
    <a:lvl3pPr marL="914241" algn="l" defTabSz="914241" rtl="0" eaLnBrk="1" latinLnBrk="0" hangingPunct="1">
      <a:defRPr sz="1200" kern="1200">
        <a:solidFill>
          <a:schemeClr val="tx1"/>
        </a:solidFill>
        <a:latin typeface="+mn-lt"/>
        <a:ea typeface="+mn-ea"/>
        <a:cs typeface="+mn-cs"/>
      </a:defRPr>
    </a:lvl3pPr>
    <a:lvl4pPr marL="1371362" algn="l" defTabSz="914241" rtl="0" eaLnBrk="1" latinLnBrk="0" hangingPunct="1">
      <a:defRPr sz="1200" kern="1200">
        <a:solidFill>
          <a:schemeClr val="tx1"/>
        </a:solidFill>
        <a:latin typeface="+mn-lt"/>
        <a:ea typeface="+mn-ea"/>
        <a:cs typeface="+mn-cs"/>
      </a:defRPr>
    </a:lvl4pPr>
    <a:lvl5pPr marL="1828482" algn="l" defTabSz="914241" rtl="0" eaLnBrk="1" latinLnBrk="0" hangingPunct="1">
      <a:defRPr sz="1200" kern="1200">
        <a:solidFill>
          <a:schemeClr val="tx1"/>
        </a:solidFill>
        <a:latin typeface="+mn-lt"/>
        <a:ea typeface="+mn-ea"/>
        <a:cs typeface="+mn-cs"/>
      </a:defRPr>
    </a:lvl5pPr>
    <a:lvl6pPr marL="2285606" algn="l" defTabSz="914241" rtl="0" eaLnBrk="1" latinLnBrk="0" hangingPunct="1">
      <a:defRPr sz="1200" kern="1200">
        <a:solidFill>
          <a:schemeClr val="tx1"/>
        </a:solidFill>
        <a:latin typeface="+mn-lt"/>
        <a:ea typeface="+mn-ea"/>
        <a:cs typeface="+mn-cs"/>
      </a:defRPr>
    </a:lvl6pPr>
    <a:lvl7pPr marL="2742722" algn="l" defTabSz="914241" rtl="0" eaLnBrk="1" latinLnBrk="0" hangingPunct="1">
      <a:defRPr sz="1200" kern="1200">
        <a:solidFill>
          <a:schemeClr val="tx1"/>
        </a:solidFill>
        <a:latin typeface="+mn-lt"/>
        <a:ea typeface="+mn-ea"/>
        <a:cs typeface="+mn-cs"/>
      </a:defRPr>
    </a:lvl7pPr>
    <a:lvl8pPr marL="3199840" algn="l" defTabSz="914241" rtl="0" eaLnBrk="1" latinLnBrk="0" hangingPunct="1">
      <a:defRPr sz="1200" kern="1200">
        <a:solidFill>
          <a:schemeClr val="tx1"/>
        </a:solidFill>
        <a:latin typeface="+mn-lt"/>
        <a:ea typeface="+mn-ea"/>
        <a:cs typeface="+mn-cs"/>
      </a:defRPr>
    </a:lvl8pPr>
    <a:lvl9pPr marL="3656959" algn="l" defTabSz="914241"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www.docjar.com/html/api/java/util/Arrays.java.html"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7DA637C-8CD7-4B20-AA82-5A82C239D129}" type="slidenum">
              <a:rPr lang="en-US" smtClean="0"/>
              <a:t>1</a:t>
            </a:fld>
            <a:endParaRPr lang="en-US"/>
          </a:p>
        </p:txBody>
      </p:sp>
    </p:spTree>
    <p:extLst>
      <p:ext uri="{BB962C8B-B14F-4D97-AF65-F5344CB8AC3E}">
        <p14:creationId xmlns:p14="http://schemas.microsoft.com/office/powerpoint/2010/main" val="40712295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87DA637C-8CD7-4B20-AA82-5A82C239D129}" type="slidenum">
              <a:rPr lang="en-US" smtClean="0"/>
              <a:t>10</a:t>
            </a:fld>
            <a:endParaRPr lang="en-US"/>
          </a:p>
        </p:txBody>
      </p:sp>
    </p:spTree>
    <p:extLst>
      <p:ext uri="{BB962C8B-B14F-4D97-AF65-F5344CB8AC3E}">
        <p14:creationId xmlns:p14="http://schemas.microsoft.com/office/powerpoint/2010/main" val="7843050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7DA637C-8CD7-4B20-AA82-5A82C239D129}" type="slidenum">
              <a:rPr lang="en-US" smtClean="0"/>
              <a:t>11</a:t>
            </a:fld>
            <a:endParaRPr lang="en-US"/>
          </a:p>
        </p:txBody>
      </p:sp>
    </p:spTree>
    <p:extLst>
      <p:ext uri="{BB962C8B-B14F-4D97-AF65-F5344CB8AC3E}">
        <p14:creationId xmlns:p14="http://schemas.microsoft.com/office/powerpoint/2010/main" val="9758945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a:solidFill>
                  <a:schemeClr val="tx1"/>
                </a:solidFill>
                <a:effectLst/>
                <a:latin typeface="+mn-lt"/>
                <a:ea typeface="+mn-ea"/>
                <a:cs typeface="+mn-cs"/>
              </a:rPr>
              <a:t>Check source code of Arrays.java, examine</a:t>
            </a:r>
          </a:p>
          <a:p>
            <a:pPr lvl="1"/>
            <a:r>
              <a:rPr lang="en-US" sz="900" b="0" i="0" kern="1200" dirty="0">
                <a:solidFill>
                  <a:schemeClr val="tx1"/>
                </a:solidFill>
                <a:effectLst/>
                <a:latin typeface="+mn-lt"/>
                <a:ea typeface="+mn-ea"/>
                <a:cs typeface="+mn-cs"/>
              </a:rPr>
              <a:t>which ordering algorithm is applied for primitive types/objects</a:t>
            </a:r>
          </a:p>
          <a:p>
            <a:pPr lvl="1"/>
            <a:r>
              <a:rPr lang="en-US" sz="900" b="0" i="0" kern="1200" dirty="0">
                <a:solidFill>
                  <a:schemeClr val="tx1"/>
                </a:solidFill>
                <a:effectLst/>
                <a:latin typeface="+mn-lt"/>
                <a:ea typeface="+mn-ea"/>
                <a:cs typeface="+mn-cs"/>
              </a:rPr>
              <a:t>which search algorithm is applied?</a:t>
            </a:r>
          </a:p>
          <a:p>
            <a:r>
              <a:rPr lang="en-US" sz="900" b="0" i="0" kern="1200" dirty="0">
                <a:solidFill>
                  <a:schemeClr val="tx1"/>
                </a:solidFill>
                <a:effectLst/>
                <a:latin typeface="+mn-lt"/>
                <a:ea typeface="+mn-ea"/>
                <a:cs typeface="+mn-cs"/>
                <a:hlinkClick r:id="rId3"/>
              </a:rPr>
              <a:t>http://</a:t>
            </a:r>
            <a:r>
              <a:rPr lang="en-US" sz="900" b="0" i="0" kern="1200" dirty="0" smtClean="0">
                <a:solidFill>
                  <a:schemeClr val="tx1"/>
                </a:solidFill>
                <a:effectLst/>
                <a:latin typeface="+mn-lt"/>
                <a:ea typeface="+mn-ea"/>
                <a:cs typeface="+mn-cs"/>
                <a:hlinkClick r:id="rId3"/>
              </a:rPr>
              <a:t>www.docjar.com/html/api/java/util/Arrays.java.html</a:t>
            </a:r>
          </a:p>
        </p:txBody>
      </p:sp>
      <p:sp>
        <p:nvSpPr>
          <p:cNvPr id="4" name="Slide Number Placeholder 3"/>
          <p:cNvSpPr>
            <a:spLocks noGrp="1"/>
          </p:cNvSpPr>
          <p:nvPr>
            <p:ph type="sldNum" sz="quarter" idx="10"/>
          </p:nvPr>
        </p:nvSpPr>
        <p:spPr/>
        <p:txBody>
          <a:bodyPr/>
          <a:lstStyle/>
          <a:p>
            <a:fld id="{7AE90029-A909-AD4E-9775-A0D64990AD22}" type="slidenum">
              <a:rPr lang="en-US" smtClean="0"/>
              <a:t>12</a:t>
            </a:fld>
            <a:endParaRPr lang="en-US"/>
          </a:p>
        </p:txBody>
      </p:sp>
    </p:spTree>
    <p:extLst>
      <p:ext uri="{BB962C8B-B14F-4D97-AF65-F5344CB8AC3E}">
        <p14:creationId xmlns:p14="http://schemas.microsoft.com/office/powerpoint/2010/main" val="42440011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7DA637C-8CD7-4B20-AA82-5A82C239D129}" type="slidenum">
              <a:rPr lang="en-US" smtClean="0"/>
              <a:t>13</a:t>
            </a:fld>
            <a:endParaRPr lang="en-US"/>
          </a:p>
        </p:txBody>
      </p:sp>
    </p:spTree>
    <p:extLst>
      <p:ext uri="{BB962C8B-B14F-4D97-AF65-F5344CB8AC3E}">
        <p14:creationId xmlns:p14="http://schemas.microsoft.com/office/powerpoint/2010/main" val="4585915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Slide Image Placeholder 1">
            <a:extLst>
              <a:ext uri="{FF2B5EF4-FFF2-40B4-BE49-F238E27FC236}">
                <a16:creationId xmlns:a16="http://schemas.microsoft.com/office/drawing/2014/main" xmlns="" id="{CF7EC61C-E0BE-4F6B-A02E-EC1F216BFAE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8787" name="Notes Placeholder 2">
            <a:extLst>
              <a:ext uri="{FF2B5EF4-FFF2-40B4-BE49-F238E27FC236}">
                <a16:creationId xmlns:a16="http://schemas.microsoft.com/office/drawing/2014/main" xmlns="" id="{5F949AD8-4E33-4A51-915A-52CB54DBC0DC}"/>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dirty="0"/>
          </a:p>
        </p:txBody>
      </p:sp>
      <p:sp>
        <p:nvSpPr>
          <p:cNvPr id="118788" name="Slide Number Placeholder 3">
            <a:extLst>
              <a:ext uri="{FF2B5EF4-FFF2-40B4-BE49-F238E27FC236}">
                <a16:creationId xmlns:a16="http://schemas.microsoft.com/office/drawing/2014/main" xmlns="" id="{6EEDAAB0-7342-4489-AC4F-F38710765640}"/>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Trebuchet MS" panose="020B0603020202020204" pitchFamily="34" charset="0"/>
              </a:defRPr>
            </a:lvl1pPr>
            <a:lvl2pPr marL="742950" indent="-285750">
              <a:defRPr sz="1400">
                <a:solidFill>
                  <a:schemeClr val="tx1"/>
                </a:solidFill>
                <a:latin typeface="Trebuchet MS" panose="020B0603020202020204" pitchFamily="34" charset="0"/>
              </a:defRPr>
            </a:lvl2pPr>
            <a:lvl3pPr marL="1143000" indent="-228600">
              <a:defRPr sz="1400">
                <a:solidFill>
                  <a:schemeClr val="tx1"/>
                </a:solidFill>
                <a:latin typeface="Trebuchet MS" panose="020B0603020202020204" pitchFamily="34" charset="0"/>
              </a:defRPr>
            </a:lvl3pPr>
            <a:lvl4pPr marL="1600200" indent="-228600">
              <a:defRPr sz="1400">
                <a:solidFill>
                  <a:schemeClr val="tx1"/>
                </a:solidFill>
                <a:latin typeface="Trebuchet MS" panose="020B0603020202020204" pitchFamily="34" charset="0"/>
              </a:defRPr>
            </a:lvl4pPr>
            <a:lvl5pPr marL="2057400" indent="-228600">
              <a:defRPr sz="1400">
                <a:solidFill>
                  <a:schemeClr val="tx1"/>
                </a:solidFill>
                <a:latin typeface="Trebuchet MS" panose="020B0603020202020204" pitchFamily="34" charset="0"/>
              </a:defRPr>
            </a:lvl5pPr>
            <a:lvl6pPr marL="2514600" indent="-228600" defTabSz="342900" eaLnBrk="0" fontAlgn="base" hangingPunct="0">
              <a:spcBef>
                <a:spcPct val="0"/>
              </a:spcBef>
              <a:spcAft>
                <a:spcPct val="0"/>
              </a:spcAft>
              <a:defRPr sz="1400">
                <a:solidFill>
                  <a:schemeClr val="tx1"/>
                </a:solidFill>
                <a:latin typeface="Trebuchet MS" panose="020B0603020202020204" pitchFamily="34" charset="0"/>
              </a:defRPr>
            </a:lvl6pPr>
            <a:lvl7pPr marL="2971800" indent="-228600" defTabSz="342900" eaLnBrk="0" fontAlgn="base" hangingPunct="0">
              <a:spcBef>
                <a:spcPct val="0"/>
              </a:spcBef>
              <a:spcAft>
                <a:spcPct val="0"/>
              </a:spcAft>
              <a:defRPr sz="1400">
                <a:solidFill>
                  <a:schemeClr val="tx1"/>
                </a:solidFill>
                <a:latin typeface="Trebuchet MS" panose="020B0603020202020204" pitchFamily="34" charset="0"/>
              </a:defRPr>
            </a:lvl7pPr>
            <a:lvl8pPr marL="3429000" indent="-228600" defTabSz="342900" eaLnBrk="0" fontAlgn="base" hangingPunct="0">
              <a:spcBef>
                <a:spcPct val="0"/>
              </a:spcBef>
              <a:spcAft>
                <a:spcPct val="0"/>
              </a:spcAft>
              <a:defRPr sz="1400">
                <a:solidFill>
                  <a:schemeClr val="tx1"/>
                </a:solidFill>
                <a:latin typeface="Trebuchet MS" panose="020B0603020202020204" pitchFamily="34" charset="0"/>
              </a:defRPr>
            </a:lvl8pPr>
            <a:lvl9pPr marL="3886200" indent="-228600" defTabSz="342900" eaLnBrk="0" fontAlgn="base" hangingPunct="0">
              <a:spcBef>
                <a:spcPct val="0"/>
              </a:spcBef>
              <a:spcAft>
                <a:spcPct val="0"/>
              </a:spcAft>
              <a:defRPr sz="1400">
                <a:solidFill>
                  <a:schemeClr val="tx1"/>
                </a:solidFill>
                <a:latin typeface="Trebuchet MS" panose="020B0603020202020204" pitchFamily="34" charset="0"/>
              </a:defRPr>
            </a:lvl9pPr>
          </a:lstStyle>
          <a:p>
            <a:fld id="{A61950C3-9326-434B-B357-A5C4CF6318EA}" type="slidenum">
              <a:rPr lang="en-US" altLang="en-US" sz="1200" smtClean="0">
                <a:latin typeface="Calibri" panose="020F0502020204030204" pitchFamily="34" charset="0"/>
              </a:rPr>
              <a:pPr/>
              <a:t>14</a:t>
            </a:fld>
            <a:endParaRPr lang="en-US" altLang="en-US" sz="1200">
              <a:latin typeface="Calibri" panose="020F0502020204030204" pitchFamily="34"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Slide Image Placeholder 1">
            <a:extLst>
              <a:ext uri="{FF2B5EF4-FFF2-40B4-BE49-F238E27FC236}">
                <a16:creationId xmlns:a16="http://schemas.microsoft.com/office/drawing/2014/main" xmlns="" id="{3719704D-989C-4D58-9D18-B5F818014692}"/>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0835" name="Notes Placeholder 2">
            <a:extLst>
              <a:ext uri="{FF2B5EF4-FFF2-40B4-BE49-F238E27FC236}">
                <a16:creationId xmlns:a16="http://schemas.microsoft.com/office/drawing/2014/main" xmlns="" id="{79D17B80-7BE4-4015-8993-30BD8DBA537E}"/>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dirty="0"/>
          </a:p>
        </p:txBody>
      </p:sp>
      <p:sp>
        <p:nvSpPr>
          <p:cNvPr id="120836" name="Slide Number Placeholder 3">
            <a:extLst>
              <a:ext uri="{FF2B5EF4-FFF2-40B4-BE49-F238E27FC236}">
                <a16:creationId xmlns:a16="http://schemas.microsoft.com/office/drawing/2014/main" xmlns="" id="{E17BE5E9-235B-4086-89EB-02522DA14A50}"/>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Trebuchet MS" panose="020B0603020202020204" pitchFamily="34" charset="0"/>
              </a:defRPr>
            </a:lvl1pPr>
            <a:lvl2pPr marL="742950" indent="-285750">
              <a:defRPr sz="1400">
                <a:solidFill>
                  <a:schemeClr val="tx1"/>
                </a:solidFill>
                <a:latin typeface="Trebuchet MS" panose="020B0603020202020204" pitchFamily="34" charset="0"/>
              </a:defRPr>
            </a:lvl2pPr>
            <a:lvl3pPr marL="1143000" indent="-228600">
              <a:defRPr sz="1400">
                <a:solidFill>
                  <a:schemeClr val="tx1"/>
                </a:solidFill>
                <a:latin typeface="Trebuchet MS" panose="020B0603020202020204" pitchFamily="34" charset="0"/>
              </a:defRPr>
            </a:lvl3pPr>
            <a:lvl4pPr marL="1600200" indent="-228600">
              <a:defRPr sz="1400">
                <a:solidFill>
                  <a:schemeClr val="tx1"/>
                </a:solidFill>
                <a:latin typeface="Trebuchet MS" panose="020B0603020202020204" pitchFamily="34" charset="0"/>
              </a:defRPr>
            </a:lvl4pPr>
            <a:lvl5pPr marL="2057400" indent="-228600">
              <a:defRPr sz="1400">
                <a:solidFill>
                  <a:schemeClr val="tx1"/>
                </a:solidFill>
                <a:latin typeface="Trebuchet MS" panose="020B0603020202020204" pitchFamily="34" charset="0"/>
              </a:defRPr>
            </a:lvl5pPr>
            <a:lvl6pPr marL="2514600" indent="-228600" defTabSz="342900" eaLnBrk="0" fontAlgn="base" hangingPunct="0">
              <a:spcBef>
                <a:spcPct val="0"/>
              </a:spcBef>
              <a:spcAft>
                <a:spcPct val="0"/>
              </a:spcAft>
              <a:defRPr sz="1400">
                <a:solidFill>
                  <a:schemeClr val="tx1"/>
                </a:solidFill>
                <a:latin typeface="Trebuchet MS" panose="020B0603020202020204" pitchFamily="34" charset="0"/>
              </a:defRPr>
            </a:lvl6pPr>
            <a:lvl7pPr marL="2971800" indent="-228600" defTabSz="342900" eaLnBrk="0" fontAlgn="base" hangingPunct="0">
              <a:spcBef>
                <a:spcPct val="0"/>
              </a:spcBef>
              <a:spcAft>
                <a:spcPct val="0"/>
              </a:spcAft>
              <a:defRPr sz="1400">
                <a:solidFill>
                  <a:schemeClr val="tx1"/>
                </a:solidFill>
                <a:latin typeface="Trebuchet MS" panose="020B0603020202020204" pitchFamily="34" charset="0"/>
              </a:defRPr>
            </a:lvl7pPr>
            <a:lvl8pPr marL="3429000" indent="-228600" defTabSz="342900" eaLnBrk="0" fontAlgn="base" hangingPunct="0">
              <a:spcBef>
                <a:spcPct val="0"/>
              </a:spcBef>
              <a:spcAft>
                <a:spcPct val="0"/>
              </a:spcAft>
              <a:defRPr sz="1400">
                <a:solidFill>
                  <a:schemeClr val="tx1"/>
                </a:solidFill>
                <a:latin typeface="Trebuchet MS" panose="020B0603020202020204" pitchFamily="34" charset="0"/>
              </a:defRPr>
            </a:lvl8pPr>
            <a:lvl9pPr marL="3886200" indent="-228600" defTabSz="342900" eaLnBrk="0" fontAlgn="base" hangingPunct="0">
              <a:spcBef>
                <a:spcPct val="0"/>
              </a:spcBef>
              <a:spcAft>
                <a:spcPct val="0"/>
              </a:spcAft>
              <a:defRPr sz="1400">
                <a:solidFill>
                  <a:schemeClr val="tx1"/>
                </a:solidFill>
                <a:latin typeface="Trebuchet MS" panose="020B0603020202020204" pitchFamily="34" charset="0"/>
              </a:defRPr>
            </a:lvl9pPr>
          </a:lstStyle>
          <a:p>
            <a:fld id="{CD51F50B-B269-477E-AE64-2B3B01CBDF82}" type="slidenum">
              <a:rPr lang="en-US" altLang="en-US" sz="1200" smtClean="0">
                <a:latin typeface="Calibri" panose="020F0502020204030204" pitchFamily="34" charset="0"/>
              </a:rPr>
              <a:pPr/>
              <a:t>15</a:t>
            </a:fld>
            <a:endParaRPr lang="en-US" altLang="en-US" sz="1200">
              <a:latin typeface="Calibri" panose="020F0502020204030204" pitchFamily="34"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Slide Image Placeholder 1">
            <a:extLst>
              <a:ext uri="{FF2B5EF4-FFF2-40B4-BE49-F238E27FC236}">
                <a16:creationId xmlns:a16="http://schemas.microsoft.com/office/drawing/2014/main" xmlns="" id="{588AD05B-FD2D-4E7F-88F0-3A4AA959C93E}"/>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2883" name="Notes Placeholder 2">
            <a:extLst>
              <a:ext uri="{FF2B5EF4-FFF2-40B4-BE49-F238E27FC236}">
                <a16:creationId xmlns:a16="http://schemas.microsoft.com/office/drawing/2014/main" xmlns="" id="{99426AE6-3EE8-4D17-AD1A-4B512069E8B5}"/>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dirty="0"/>
          </a:p>
        </p:txBody>
      </p:sp>
      <p:sp>
        <p:nvSpPr>
          <p:cNvPr id="122884" name="Slide Number Placeholder 3">
            <a:extLst>
              <a:ext uri="{FF2B5EF4-FFF2-40B4-BE49-F238E27FC236}">
                <a16:creationId xmlns:a16="http://schemas.microsoft.com/office/drawing/2014/main" xmlns="" id="{54000EF2-D1D3-4C76-826F-583A2FE5D5E3}"/>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Trebuchet MS" panose="020B0603020202020204" pitchFamily="34" charset="0"/>
              </a:defRPr>
            </a:lvl1pPr>
            <a:lvl2pPr marL="742950" indent="-285750">
              <a:defRPr sz="1400">
                <a:solidFill>
                  <a:schemeClr val="tx1"/>
                </a:solidFill>
                <a:latin typeface="Trebuchet MS" panose="020B0603020202020204" pitchFamily="34" charset="0"/>
              </a:defRPr>
            </a:lvl2pPr>
            <a:lvl3pPr marL="1143000" indent="-228600">
              <a:defRPr sz="1400">
                <a:solidFill>
                  <a:schemeClr val="tx1"/>
                </a:solidFill>
                <a:latin typeface="Trebuchet MS" panose="020B0603020202020204" pitchFamily="34" charset="0"/>
              </a:defRPr>
            </a:lvl3pPr>
            <a:lvl4pPr marL="1600200" indent="-228600">
              <a:defRPr sz="1400">
                <a:solidFill>
                  <a:schemeClr val="tx1"/>
                </a:solidFill>
                <a:latin typeface="Trebuchet MS" panose="020B0603020202020204" pitchFamily="34" charset="0"/>
              </a:defRPr>
            </a:lvl4pPr>
            <a:lvl5pPr marL="2057400" indent="-228600">
              <a:defRPr sz="1400">
                <a:solidFill>
                  <a:schemeClr val="tx1"/>
                </a:solidFill>
                <a:latin typeface="Trebuchet MS" panose="020B0603020202020204" pitchFamily="34" charset="0"/>
              </a:defRPr>
            </a:lvl5pPr>
            <a:lvl6pPr marL="2514600" indent="-228600" defTabSz="342900" eaLnBrk="0" fontAlgn="base" hangingPunct="0">
              <a:spcBef>
                <a:spcPct val="0"/>
              </a:spcBef>
              <a:spcAft>
                <a:spcPct val="0"/>
              </a:spcAft>
              <a:defRPr sz="1400">
                <a:solidFill>
                  <a:schemeClr val="tx1"/>
                </a:solidFill>
                <a:latin typeface="Trebuchet MS" panose="020B0603020202020204" pitchFamily="34" charset="0"/>
              </a:defRPr>
            </a:lvl6pPr>
            <a:lvl7pPr marL="2971800" indent="-228600" defTabSz="342900" eaLnBrk="0" fontAlgn="base" hangingPunct="0">
              <a:spcBef>
                <a:spcPct val="0"/>
              </a:spcBef>
              <a:spcAft>
                <a:spcPct val="0"/>
              </a:spcAft>
              <a:defRPr sz="1400">
                <a:solidFill>
                  <a:schemeClr val="tx1"/>
                </a:solidFill>
                <a:latin typeface="Trebuchet MS" panose="020B0603020202020204" pitchFamily="34" charset="0"/>
              </a:defRPr>
            </a:lvl7pPr>
            <a:lvl8pPr marL="3429000" indent="-228600" defTabSz="342900" eaLnBrk="0" fontAlgn="base" hangingPunct="0">
              <a:spcBef>
                <a:spcPct val="0"/>
              </a:spcBef>
              <a:spcAft>
                <a:spcPct val="0"/>
              </a:spcAft>
              <a:defRPr sz="1400">
                <a:solidFill>
                  <a:schemeClr val="tx1"/>
                </a:solidFill>
                <a:latin typeface="Trebuchet MS" panose="020B0603020202020204" pitchFamily="34" charset="0"/>
              </a:defRPr>
            </a:lvl8pPr>
            <a:lvl9pPr marL="3886200" indent="-228600" defTabSz="342900" eaLnBrk="0" fontAlgn="base" hangingPunct="0">
              <a:spcBef>
                <a:spcPct val="0"/>
              </a:spcBef>
              <a:spcAft>
                <a:spcPct val="0"/>
              </a:spcAft>
              <a:defRPr sz="1400">
                <a:solidFill>
                  <a:schemeClr val="tx1"/>
                </a:solidFill>
                <a:latin typeface="Trebuchet MS" panose="020B0603020202020204" pitchFamily="34" charset="0"/>
              </a:defRPr>
            </a:lvl9pPr>
          </a:lstStyle>
          <a:p>
            <a:fld id="{86A071CB-1B22-4867-9C43-89904AEA3102}" type="slidenum">
              <a:rPr lang="en-US" altLang="en-US" sz="1200" smtClean="0">
                <a:latin typeface="Calibri" panose="020F0502020204030204" pitchFamily="34" charset="0"/>
              </a:rPr>
              <a:pPr/>
              <a:t>16</a:t>
            </a:fld>
            <a:endParaRPr lang="en-US" altLang="en-US" sz="1200">
              <a:latin typeface="Calibri" panose="020F0502020204030204" pitchFamily="34"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Slide Image Placeholder 1">
            <a:extLst>
              <a:ext uri="{FF2B5EF4-FFF2-40B4-BE49-F238E27FC236}">
                <a16:creationId xmlns:a16="http://schemas.microsoft.com/office/drawing/2014/main" xmlns="" id="{6A6C6482-04AD-4858-B62B-BCEC5530BEEE}"/>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9027" name="Notes Placeholder 2">
            <a:extLst>
              <a:ext uri="{FF2B5EF4-FFF2-40B4-BE49-F238E27FC236}">
                <a16:creationId xmlns:a16="http://schemas.microsoft.com/office/drawing/2014/main" xmlns="" id="{8F0721AE-2C6D-45A4-B137-20B5C4BFB43E}"/>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dirty="0"/>
          </a:p>
        </p:txBody>
      </p:sp>
      <p:sp>
        <p:nvSpPr>
          <p:cNvPr id="129028" name="Slide Number Placeholder 3">
            <a:extLst>
              <a:ext uri="{FF2B5EF4-FFF2-40B4-BE49-F238E27FC236}">
                <a16:creationId xmlns:a16="http://schemas.microsoft.com/office/drawing/2014/main" xmlns="" id="{9FBEFF91-51AC-4EE3-B54F-C352A1F69557}"/>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Trebuchet MS" panose="020B0603020202020204" pitchFamily="34" charset="0"/>
              </a:defRPr>
            </a:lvl1pPr>
            <a:lvl2pPr marL="742950" indent="-285750">
              <a:defRPr sz="1400">
                <a:solidFill>
                  <a:schemeClr val="tx1"/>
                </a:solidFill>
                <a:latin typeface="Trebuchet MS" panose="020B0603020202020204" pitchFamily="34" charset="0"/>
              </a:defRPr>
            </a:lvl2pPr>
            <a:lvl3pPr marL="1143000" indent="-228600">
              <a:defRPr sz="1400">
                <a:solidFill>
                  <a:schemeClr val="tx1"/>
                </a:solidFill>
                <a:latin typeface="Trebuchet MS" panose="020B0603020202020204" pitchFamily="34" charset="0"/>
              </a:defRPr>
            </a:lvl3pPr>
            <a:lvl4pPr marL="1600200" indent="-228600">
              <a:defRPr sz="1400">
                <a:solidFill>
                  <a:schemeClr val="tx1"/>
                </a:solidFill>
                <a:latin typeface="Trebuchet MS" panose="020B0603020202020204" pitchFamily="34" charset="0"/>
              </a:defRPr>
            </a:lvl4pPr>
            <a:lvl5pPr marL="2057400" indent="-228600">
              <a:defRPr sz="1400">
                <a:solidFill>
                  <a:schemeClr val="tx1"/>
                </a:solidFill>
                <a:latin typeface="Trebuchet MS" panose="020B0603020202020204" pitchFamily="34" charset="0"/>
              </a:defRPr>
            </a:lvl5pPr>
            <a:lvl6pPr marL="2514600" indent="-228600" defTabSz="342900" eaLnBrk="0" fontAlgn="base" hangingPunct="0">
              <a:spcBef>
                <a:spcPct val="0"/>
              </a:spcBef>
              <a:spcAft>
                <a:spcPct val="0"/>
              </a:spcAft>
              <a:defRPr sz="1400">
                <a:solidFill>
                  <a:schemeClr val="tx1"/>
                </a:solidFill>
                <a:latin typeface="Trebuchet MS" panose="020B0603020202020204" pitchFamily="34" charset="0"/>
              </a:defRPr>
            </a:lvl6pPr>
            <a:lvl7pPr marL="2971800" indent="-228600" defTabSz="342900" eaLnBrk="0" fontAlgn="base" hangingPunct="0">
              <a:spcBef>
                <a:spcPct val="0"/>
              </a:spcBef>
              <a:spcAft>
                <a:spcPct val="0"/>
              </a:spcAft>
              <a:defRPr sz="1400">
                <a:solidFill>
                  <a:schemeClr val="tx1"/>
                </a:solidFill>
                <a:latin typeface="Trebuchet MS" panose="020B0603020202020204" pitchFamily="34" charset="0"/>
              </a:defRPr>
            </a:lvl7pPr>
            <a:lvl8pPr marL="3429000" indent="-228600" defTabSz="342900" eaLnBrk="0" fontAlgn="base" hangingPunct="0">
              <a:spcBef>
                <a:spcPct val="0"/>
              </a:spcBef>
              <a:spcAft>
                <a:spcPct val="0"/>
              </a:spcAft>
              <a:defRPr sz="1400">
                <a:solidFill>
                  <a:schemeClr val="tx1"/>
                </a:solidFill>
                <a:latin typeface="Trebuchet MS" panose="020B0603020202020204" pitchFamily="34" charset="0"/>
              </a:defRPr>
            </a:lvl8pPr>
            <a:lvl9pPr marL="3886200" indent="-228600" defTabSz="342900" eaLnBrk="0" fontAlgn="base" hangingPunct="0">
              <a:spcBef>
                <a:spcPct val="0"/>
              </a:spcBef>
              <a:spcAft>
                <a:spcPct val="0"/>
              </a:spcAft>
              <a:defRPr sz="1400">
                <a:solidFill>
                  <a:schemeClr val="tx1"/>
                </a:solidFill>
                <a:latin typeface="Trebuchet MS" panose="020B0603020202020204" pitchFamily="34" charset="0"/>
              </a:defRPr>
            </a:lvl9pPr>
          </a:lstStyle>
          <a:p>
            <a:fld id="{64CF9855-3F53-488A-A85D-CE4704F677C6}" type="slidenum">
              <a:rPr lang="en-US" altLang="en-US" sz="1200" smtClean="0">
                <a:latin typeface="Calibri" panose="020F0502020204030204" pitchFamily="34" charset="0"/>
              </a:rPr>
              <a:pPr/>
              <a:t>17</a:t>
            </a:fld>
            <a:endParaRPr lang="en-US" altLang="en-US" sz="1200">
              <a:latin typeface="Calibri" panose="020F0502020204030204" pitchFamily="34"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Slide Image Placeholder 1">
            <a:extLst>
              <a:ext uri="{FF2B5EF4-FFF2-40B4-BE49-F238E27FC236}">
                <a16:creationId xmlns:a16="http://schemas.microsoft.com/office/drawing/2014/main" xmlns="" id="{C71B247E-B95F-4212-AFA8-5929ED31AEAC}"/>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1075" name="Notes Placeholder 2">
            <a:extLst>
              <a:ext uri="{FF2B5EF4-FFF2-40B4-BE49-F238E27FC236}">
                <a16:creationId xmlns:a16="http://schemas.microsoft.com/office/drawing/2014/main" xmlns="" id="{A5A563C6-B89A-4143-BCAE-3B14CB86E257}"/>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indent="0" eaLnBrk="1" hangingPunct="1">
              <a:spcBef>
                <a:spcPct val="0"/>
              </a:spcBef>
              <a:buNone/>
            </a:pPr>
            <a:endParaRPr lang="en-US" altLang="en-US" dirty="0"/>
          </a:p>
        </p:txBody>
      </p:sp>
      <p:sp>
        <p:nvSpPr>
          <p:cNvPr id="131076" name="Slide Number Placeholder 3">
            <a:extLst>
              <a:ext uri="{FF2B5EF4-FFF2-40B4-BE49-F238E27FC236}">
                <a16:creationId xmlns:a16="http://schemas.microsoft.com/office/drawing/2014/main" xmlns="" id="{166D8830-6E0A-4C67-8E26-301CCE5F1C64}"/>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Trebuchet MS" panose="020B0603020202020204" pitchFamily="34" charset="0"/>
              </a:defRPr>
            </a:lvl1pPr>
            <a:lvl2pPr marL="742950" indent="-285750">
              <a:defRPr sz="1400">
                <a:solidFill>
                  <a:schemeClr val="tx1"/>
                </a:solidFill>
                <a:latin typeface="Trebuchet MS" panose="020B0603020202020204" pitchFamily="34" charset="0"/>
              </a:defRPr>
            </a:lvl2pPr>
            <a:lvl3pPr marL="1143000" indent="-228600">
              <a:defRPr sz="1400">
                <a:solidFill>
                  <a:schemeClr val="tx1"/>
                </a:solidFill>
                <a:latin typeface="Trebuchet MS" panose="020B0603020202020204" pitchFamily="34" charset="0"/>
              </a:defRPr>
            </a:lvl3pPr>
            <a:lvl4pPr marL="1600200" indent="-228600">
              <a:defRPr sz="1400">
                <a:solidFill>
                  <a:schemeClr val="tx1"/>
                </a:solidFill>
                <a:latin typeface="Trebuchet MS" panose="020B0603020202020204" pitchFamily="34" charset="0"/>
              </a:defRPr>
            </a:lvl4pPr>
            <a:lvl5pPr marL="2057400" indent="-228600">
              <a:defRPr sz="1400">
                <a:solidFill>
                  <a:schemeClr val="tx1"/>
                </a:solidFill>
                <a:latin typeface="Trebuchet MS" panose="020B0603020202020204" pitchFamily="34" charset="0"/>
              </a:defRPr>
            </a:lvl5pPr>
            <a:lvl6pPr marL="2514600" indent="-228600" defTabSz="342900" eaLnBrk="0" fontAlgn="base" hangingPunct="0">
              <a:spcBef>
                <a:spcPct val="0"/>
              </a:spcBef>
              <a:spcAft>
                <a:spcPct val="0"/>
              </a:spcAft>
              <a:defRPr sz="1400">
                <a:solidFill>
                  <a:schemeClr val="tx1"/>
                </a:solidFill>
                <a:latin typeface="Trebuchet MS" panose="020B0603020202020204" pitchFamily="34" charset="0"/>
              </a:defRPr>
            </a:lvl6pPr>
            <a:lvl7pPr marL="2971800" indent="-228600" defTabSz="342900" eaLnBrk="0" fontAlgn="base" hangingPunct="0">
              <a:spcBef>
                <a:spcPct val="0"/>
              </a:spcBef>
              <a:spcAft>
                <a:spcPct val="0"/>
              </a:spcAft>
              <a:defRPr sz="1400">
                <a:solidFill>
                  <a:schemeClr val="tx1"/>
                </a:solidFill>
                <a:latin typeface="Trebuchet MS" panose="020B0603020202020204" pitchFamily="34" charset="0"/>
              </a:defRPr>
            </a:lvl7pPr>
            <a:lvl8pPr marL="3429000" indent="-228600" defTabSz="342900" eaLnBrk="0" fontAlgn="base" hangingPunct="0">
              <a:spcBef>
                <a:spcPct val="0"/>
              </a:spcBef>
              <a:spcAft>
                <a:spcPct val="0"/>
              </a:spcAft>
              <a:defRPr sz="1400">
                <a:solidFill>
                  <a:schemeClr val="tx1"/>
                </a:solidFill>
                <a:latin typeface="Trebuchet MS" panose="020B0603020202020204" pitchFamily="34" charset="0"/>
              </a:defRPr>
            </a:lvl8pPr>
            <a:lvl9pPr marL="3886200" indent="-228600" defTabSz="342900" eaLnBrk="0" fontAlgn="base" hangingPunct="0">
              <a:spcBef>
                <a:spcPct val="0"/>
              </a:spcBef>
              <a:spcAft>
                <a:spcPct val="0"/>
              </a:spcAft>
              <a:defRPr sz="1400">
                <a:solidFill>
                  <a:schemeClr val="tx1"/>
                </a:solidFill>
                <a:latin typeface="Trebuchet MS" panose="020B0603020202020204" pitchFamily="34" charset="0"/>
              </a:defRPr>
            </a:lvl9pPr>
          </a:lstStyle>
          <a:p>
            <a:fld id="{6FD9A2FF-1A3F-462C-A802-0686C593E804}" type="slidenum">
              <a:rPr lang="en-US" altLang="en-US" sz="1200" smtClean="0">
                <a:latin typeface="Calibri" panose="020F0502020204030204" pitchFamily="34" charset="0"/>
              </a:rPr>
              <a:pPr/>
              <a:t>18</a:t>
            </a:fld>
            <a:endParaRPr lang="en-US" altLang="en-US" sz="1200">
              <a:latin typeface="Calibri" panose="020F0502020204030204" pitchFamily="34"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Slide Image Placeholder 1">
            <a:extLst>
              <a:ext uri="{FF2B5EF4-FFF2-40B4-BE49-F238E27FC236}">
                <a16:creationId xmlns:a16="http://schemas.microsoft.com/office/drawing/2014/main" xmlns="" id="{F9381C4E-1523-4110-8C2E-F5FE7F7F91B4}"/>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3123" name="Notes Placeholder 2">
            <a:extLst>
              <a:ext uri="{FF2B5EF4-FFF2-40B4-BE49-F238E27FC236}">
                <a16:creationId xmlns:a16="http://schemas.microsoft.com/office/drawing/2014/main" xmlns="" id="{36FEED1A-6C5C-4301-8FB9-F11FAE74EC2F}"/>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dirty="0"/>
          </a:p>
        </p:txBody>
      </p:sp>
      <p:sp>
        <p:nvSpPr>
          <p:cNvPr id="133124" name="Slide Number Placeholder 3">
            <a:extLst>
              <a:ext uri="{FF2B5EF4-FFF2-40B4-BE49-F238E27FC236}">
                <a16:creationId xmlns:a16="http://schemas.microsoft.com/office/drawing/2014/main" xmlns="" id="{C8C089B3-2FC8-4EF9-B4E8-A22129A66AE3}"/>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Trebuchet MS" panose="020B0603020202020204" pitchFamily="34" charset="0"/>
              </a:defRPr>
            </a:lvl1pPr>
            <a:lvl2pPr marL="742950" indent="-285750">
              <a:defRPr sz="1400">
                <a:solidFill>
                  <a:schemeClr val="tx1"/>
                </a:solidFill>
                <a:latin typeface="Trebuchet MS" panose="020B0603020202020204" pitchFamily="34" charset="0"/>
              </a:defRPr>
            </a:lvl2pPr>
            <a:lvl3pPr marL="1143000" indent="-228600">
              <a:defRPr sz="1400">
                <a:solidFill>
                  <a:schemeClr val="tx1"/>
                </a:solidFill>
                <a:latin typeface="Trebuchet MS" panose="020B0603020202020204" pitchFamily="34" charset="0"/>
              </a:defRPr>
            </a:lvl3pPr>
            <a:lvl4pPr marL="1600200" indent="-228600">
              <a:defRPr sz="1400">
                <a:solidFill>
                  <a:schemeClr val="tx1"/>
                </a:solidFill>
                <a:latin typeface="Trebuchet MS" panose="020B0603020202020204" pitchFamily="34" charset="0"/>
              </a:defRPr>
            </a:lvl4pPr>
            <a:lvl5pPr marL="2057400" indent="-228600">
              <a:defRPr sz="1400">
                <a:solidFill>
                  <a:schemeClr val="tx1"/>
                </a:solidFill>
                <a:latin typeface="Trebuchet MS" panose="020B0603020202020204" pitchFamily="34" charset="0"/>
              </a:defRPr>
            </a:lvl5pPr>
            <a:lvl6pPr marL="2514600" indent="-228600" defTabSz="342900" eaLnBrk="0" fontAlgn="base" hangingPunct="0">
              <a:spcBef>
                <a:spcPct val="0"/>
              </a:spcBef>
              <a:spcAft>
                <a:spcPct val="0"/>
              </a:spcAft>
              <a:defRPr sz="1400">
                <a:solidFill>
                  <a:schemeClr val="tx1"/>
                </a:solidFill>
                <a:latin typeface="Trebuchet MS" panose="020B0603020202020204" pitchFamily="34" charset="0"/>
              </a:defRPr>
            </a:lvl6pPr>
            <a:lvl7pPr marL="2971800" indent="-228600" defTabSz="342900" eaLnBrk="0" fontAlgn="base" hangingPunct="0">
              <a:spcBef>
                <a:spcPct val="0"/>
              </a:spcBef>
              <a:spcAft>
                <a:spcPct val="0"/>
              </a:spcAft>
              <a:defRPr sz="1400">
                <a:solidFill>
                  <a:schemeClr val="tx1"/>
                </a:solidFill>
                <a:latin typeface="Trebuchet MS" panose="020B0603020202020204" pitchFamily="34" charset="0"/>
              </a:defRPr>
            </a:lvl7pPr>
            <a:lvl8pPr marL="3429000" indent="-228600" defTabSz="342900" eaLnBrk="0" fontAlgn="base" hangingPunct="0">
              <a:spcBef>
                <a:spcPct val="0"/>
              </a:spcBef>
              <a:spcAft>
                <a:spcPct val="0"/>
              </a:spcAft>
              <a:defRPr sz="1400">
                <a:solidFill>
                  <a:schemeClr val="tx1"/>
                </a:solidFill>
                <a:latin typeface="Trebuchet MS" panose="020B0603020202020204" pitchFamily="34" charset="0"/>
              </a:defRPr>
            </a:lvl8pPr>
            <a:lvl9pPr marL="3886200" indent="-228600" defTabSz="342900" eaLnBrk="0" fontAlgn="base" hangingPunct="0">
              <a:spcBef>
                <a:spcPct val="0"/>
              </a:spcBef>
              <a:spcAft>
                <a:spcPct val="0"/>
              </a:spcAft>
              <a:defRPr sz="1400">
                <a:solidFill>
                  <a:schemeClr val="tx1"/>
                </a:solidFill>
                <a:latin typeface="Trebuchet MS" panose="020B0603020202020204" pitchFamily="34" charset="0"/>
              </a:defRPr>
            </a:lvl9pPr>
          </a:lstStyle>
          <a:p>
            <a:fld id="{8E51DD63-1B61-4428-A850-81BD8127FD5A}" type="slidenum">
              <a:rPr lang="en-US" altLang="en-US" sz="1200" smtClean="0">
                <a:latin typeface="Calibri" panose="020F0502020204030204" pitchFamily="34" charset="0"/>
              </a:rPr>
              <a:pPr/>
              <a:t>19</a:t>
            </a:fld>
            <a:endParaRPr lang="en-US" altLang="en-US" sz="1200">
              <a:latin typeface="Calibri" panose="020F0502020204030204"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endParaRPr lang="en-US" dirty="0"/>
          </a:p>
        </p:txBody>
      </p:sp>
      <p:sp>
        <p:nvSpPr>
          <p:cNvPr id="4" name="Slide Number Placeholder 3"/>
          <p:cNvSpPr>
            <a:spLocks noGrp="1"/>
          </p:cNvSpPr>
          <p:nvPr>
            <p:ph type="sldNum" sz="quarter" idx="10"/>
          </p:nvPr>
        </p:nvSpPr>
        <p:spPr/>
        <p:txBody>
          <a:bodyPr/>
          <a:lstStyle/>
          <a:p>
            <a:fld id="{87DA637C-8CD7-4B20-AA82-5A82C239D129}" type="slidenum">
              <a:rPr lang="en-US" smtClean="0"/>
              <a:t>2</a:t>
            </a:fld>
            <a:endParaRPr lang="en-US"/>
          </a:p>
        </p:txBody>
      </p:sp>
    </p:spTree>
    <p:extLst>
      <p:ext uri="{BB962C8B-B14F-4D97-AF65-F5344CB8AC3E}">
        <p14:creationId xmlns:p14="http://schemas.microsoft.com/office/powerpoint/2010/main" val="106516469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Slide Image Placeholder 1">
            <a:extLst>
              <a:ext uri="{FF2B5EF4-FFF2-40B4-BE49-F238E27FC236}">
                <a16:creationId xmlns:a16="http://schemas.microsoft.com/office/drawing/2014/main" xmlns="" id="{A93C55AE-4D77-43D3-9E90-C03B23E07755}"/>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5171" name="Notes Placeholder 2">
            <a:extLst>
              <a:ext uri="{FF2B5EF4-FFF2-40B4-BE49-F238E27FC236}">
                <a16:creationId xmlns:a16="http://schemas.microsoft.com/office/drawing/2014/main" xmlns="" id="{176D3EC0-8210-4417-9130-3A414DCFFD1D}"/>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dirty="0"/>
          </a:p>
        </p:txBody>
      </p:sp>
      <p:sp>
        <p:nvSpPr>
          <p:cNvPr id="135172" name="Slide Number Placeholder 3">
            <a:extLst>
              <a:ext uri="{FF2B5EF4-FFF2-40B4-BE49-F238E27FC236}">
                <a16:creationId xmlns:a16="http://schemas.microsoft.com/office/drawing/2014/main" xmlns="" id="{C3613044-199D-4247-A247-B601C244F05D}"/>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Trebuchet MS" panose="020B0603020202020204" pitchFamily="34" charset="0"/>
              </a:defRPr>
            </a:lvl1pPr>
            <a:lvl2pPr marL="742950" indent="-285750">
              <a:defRPr sz="1400">
                <a:solidFill>
                  <a:schemeClr val="tx1"/>
                </a:solidFill>
                <a:latin typeface="Trebuchet MS" panose="020B0603020202020204" pitchFamily="34" charset="0"/>
              </a:defRPr>
            </a:lvl2pPr>
            <a:lvl3pPr marL="1143000" indent="-228600">
              <a:defRPr sz="1400">
                <a:solidFill>
                  <a:schemeClr val="tx1"/>
                </a:solidFill>
                <a:latin typeface="Trebuchet MS" panose="020B0603020202020204" pitchFamily="34" charset="0"/>
              </a:defRPr>
            </a:lvl3pPr>
            <a:lvl4pPr marL="1600200" indent="-228600">
              <a:defRPr sz="1400">
                <a:solidFill>
                  <a:schemeClr val="tx1"/>
                </a:solidFill>
                <a:latin typeface="Trebuchet MS" panose="020B0603020202020204" pitchFamily="34" charset="0"/>
              </a:defRPr>
            </a:lvl4pPr>
            <a:lvl5pPr marL="2057400" indent="-228600">
              <a:defRPr sz="1400">
                <a:solidFill>
                  <a:schemeClr val="tx1"/>
                </a:solidFill>
                <a:latin typeface="Trebuchet MS" panose="020B0603020202020204" pitchFamily="34" charset="0"/>
              </a:defRPr>
            </a:lvl5pPr>
            <a:lvl6pPr marL="2514600" indent="-228600" defTabSz="342900" eaLnBrk="0" fontAlgn="base" hangingPunct="0">
              <a:spcBef>
                <a:spcPct val="0"/>
              </a:spcBef>
              <a:spcAft>
                <a:spcPct val="0"/>
              </a:spcAft>
              <a:defRPr sz="1400">
                <a:solidFill>
                  <a:schemeClr val="tx1"/>
                </a:solidFill>
                <a:latin typeface="Trebuchet MS" panose="020B0603020202020204" pitchFamily="34" charset="0"/>
              </a:defRPr>
            </a:lvl6pPr>
            <a:lvl7pPr marL="2971800" indent="-228600" defTabSz="342900" eaLnBrk="0" fontAlgn="base" hangingPunct="0">
              <a:spcBef>
                <a:spcPct val="0"/>
              </a:spcBef>
              <a:spcAft>
                <a:spcPct val="0"/>
              </a:spcAft>
              <a:defRPr sz="1400">
                <a:solidFill>
                  <a:schemeClr val="tx1"/>
                </a:solidFill>
                <a:latin typeface="Trebuchet MS" panose="020B0603020202020204" pitchFamily="34" charset="0"/>
              </a:defRPr>
            </a:lvl7pPr>
            <a:lvl8pPr marL="3429000" indent="-228600" defTabSz="342900" eaLnBrk="0" fontAlgn="base" hangingPunct="0">
              <a:spcBef>
                <a:spcPct val="0"/>
              </a:spcBef>
              <a:spcAft>
                <a:spcPct val="0"/>
              </a:spcAft>
              <a:defRPr sz="1400">
                <a:solidFill>
                  <a:schemeClr val="tx1"/>
                </a:solidFill>
                <a:latin typeface="Trebuchet MS" panose="020B0603020202020204" pitchFamily="34" charset="0"/>
              </a:defRPr>
            </a:lvl8pPr>
            <a:lvl9pPr marL="3886200" indent="-228600" defTabSz="342900" eaLnBrk="0" fontAlgn="base" hangingPunct="0">
              <a:spcBef>
                <a:spcPct val="0"/>
              </a:spcBef>
              <a:spcAft>
                <a:spcPct val="0"/>
              </a:spcAft>
              <a:defRPr sz="1400">
                <a:solidFill>
                  <a:schemeClr val="tx1"/>
                </a:solidFill>
                <a:latin typeface="Trebuchet MS" panose="020B0603020202020204" pitchFamily="34" charset="0"/>
              </a:defRPr>
            </a:lvl9pPr>
          </a:lstStyle>
          <a:p>
            <a:fld id="{C3683FB4-DC94-4F57-8E3D-42C06A235C8D}" type="slidenum">
              <a:rPr lang="en-US" altLang="en-US" sz="1200" smtClean="0">
                <a:latin typeface="Calibri" panose="020F0502020204030204" pitchFamily="34" charset="0"/>
              </a:rPr>
              <a:pPr/>
              <a:t>20</a:t>
            </a:fld>
            <a:endParaRPr lang="en-US" altLang="en-US" sz="1200">
              <a:latin typeface="Calibri" panose="020F0502020204030204" pitchFamily="34"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Slide Image Placeholder 1">
            <a:extLst>
              <a:ext uri="{FF2B5EF4-FFF2-40B4-BE49-F238E27FC236}">
                <a16:creationId xmlns:a16="http://schemas.microsoft.com/office/drawing/2014/main" xmlns="" id="{8B94B51B-2653-43E7-B935-2029FC5B2721}"/>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7219" name="Notes Placeholder 2">
            <a:extLst>
              <a:ext uri="{FF2B5EF4-FFF2-40B4-BE49-F238E27FC236}">
                <a16:creationId xmlns:a16="http://schemas.microsoft.com/office/drawing/2014/main" xmlns="" id="{5FC36737-DA71-4A17-B28C-E79F334D318C}"/>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dirty="0"/>
          </a:p>
        </p:txBody>
      </p:sp>
      <p:sp>
        <p:nvSpPr>
          <p:cNvPr id="137220" name="Slide Number Placeholder 3">
            <a:extLst>
              <a:ext uri="{FF2B5EF4-FFF2-40B4-BE49-F238E27FC236}">
                <a16:creationId xmlns:a16="http://schemas.microsoft.com/office/drawing/2014/main" xmlns="" id="{85BAC932-F383-4289-87B0-5F3F55A201E8}"/>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Trebuchet MS" panose="020B0603020202020204" pitchFamily="34" charset="0"/>
              </a:defRPr>
            </a:lvl1pPr>
            <a:lvl2pPr marL="742950" indent="-285750">
              <a:defRPr sz="1400">
                <a:solidFill>
                  <a:schemeClr val="tx1"/>
                </a:solidFill>
                <a:latin typeface="Trebuchet MS" panose="020B0603020202020204" pitchFamily="34" charset="0"/>
              </a:defRPr>
            </a:lvl2pPr>
            <a:lvl3pPr marL="1143000" indent="-228600">
              <a:defRPr sz="1400">
                <a:solidFill>
                  <a:schemeClr val="tx1"/>
                </a:solidFill>
                <a:latin typeface="Trebuchet MS" panose="020B0603020202020204" pitchFamily="34" charset="0"/>
              </a:defRPr>
            </a:lvl3pPr>
            <a:lvl4pPr marL="1600200" indent="-228600">
              <a:defRPr sz="1400">
                <a:solidFill>
                  <a:schemeClr val="tx1"/>
                </a:solidFill>
                <a:latin typeface="Trebuchet MS" panose="020B0603020202020204" pitchFamily="34" charset="0"/>
              </a:defRPr>
            </a:lvl4pPr>
            <a:lvl5pPr marL="2057400" indent="-228600">
              <a:defRPr sz="1400">
                <a:solidFill>
                  <a:schemeClr val="tx1"/>
                </a:solidFill>
                <a:latin typeface="Trebuchet MS" panose="020B0603020202020204" pitchFamily="34" charset="0"/>
              </a:defRPr>
            </a:lvl5pPr>
            <a:lvl6pPr marL="2514600" indent="-228600" defTabSz="342900" eaLnBrk="0" fontAlgn="base" hangingPunct="0">
              <a:spcBef>
                <a:spcPct val="0"/>
              </a:spcBef>
              <a:spcAft>
                <a:spcPct val="0"/>
              </a:spcAft>
              <a:defRPr sz="1400">
                <a:solidFill>
                  <a:schemeClr val="tx1"/>
                </a:solidFill>
                <a:latin typeface="Trebuchet MS" panose="020B0603020202020204" pitchFamily="34" charset="0"/>
              </a:defRPr>
            </a:lvl6pPr>
            <a:lvl7pPr marL="2971800" indent="-228600" defTabSz="342900" eaLnBrk="0" fontAlgn="base" hangingPunct="0">
              <a:spcBef>
                <a:spcPct val="0"/>
              </a:spcBef>
              <a:spcAft>
                <a:spcPct val="0"/>
              </a:spcAft>
              <a:defRPr sz="1400">
                <a:solidFill>
                  <a:schemeClr val="tx1"/>
                </a:solidFill>
                <a:latin typeface="Trebuchet MS" panose="020B0603020202020204" pitchFamily="34" charset="0"/>
              </a:defRPr>
            </a:lvl7pPr>
            <a:lvl8pPr marL="3429000" indent="-228600" defTabSz="342900" eaLnBrk="0" fontAlgn="base" hangingPunct="0">
              <a:spcBef>
                <a:spcPct val="0"/>
              </a:spcBef>
              <a:spcAft>
                <a:spcPct val="0"/>
              </a:spcAft>
              <a:defRPr sz="1400">
                <a:solidFill>
                  <a:schemeClr val="tx1"/>
                </a:solidFill>
                <a:latin typeface="Trebuchet MS" panose="020B0603020202020204" pitchFamily="34" charset="0"/>
              </a:defRPr>
            </a:lvl8pPr>
            <a:lvl9pPr marL="3886200" indent="-228600" defTabSz="342900" eaLnBrk="0" fontAlgn="base" hangingPunct="0">
              <a:spcBef>
                <a:spcPct val="0"/>
              </a:spcBef>
              <a:spcAft>
                <a:spcPct val="0"/>
              </a:spcAft>
              <a:defRPr sz="1400">
                <a:solidFill>
                  <a:schemeClr val="tx1"/>
                </a:solidFill>
                <a:latin typeface="Trebuchet MS" panose="020B0603020202020204" pitchFamily="34" charset="0"/>
              </a:defRPr>
            </a:lvl9pPr>
          </a:lstStyle>
          <a:p>
            <a:fld id="{690881E3-1339-4E8F-92CE-67DAB7AB8468}" type="slidenum">
              <a:rPr lang="en-US" altLang="en-US" sz="1200" smtClean="0">
                <a:latin typeface="Calibri" panose="020F0502020204030204" pitchFamily="34" charset="0"/>
              </a:rPr>
              <a:pPr/>
              <a:t>21</a:t>
            </a:fld>
            <a:endParaRPr lang="en-US" altLang="en-US" sz="1200">
              <a:latin typeface="Calibri" panose="020F0502020204030204" pitchFamily="34"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Slide Image Placeholder 1">
            <a:extLst>
              <a:ext uri="{FF2B5EF4-FFF2-40B4-BE49-F238E27FC236}">
                <a16:creationId xmlns:a16="http://schemas.microsoft.com/office/drawing/2014/main" xmlns="" id="{435E99A8-554B-4776-873E-98A0187DA0E4}"/>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9267" name="Notes Placeholder 2">
            <a:extLst>
              <a:ext uri="{FF2B5EF4-FFF2-40B4-BE49-F238E27FC236}">
                <a16:creationId xmlns:a16="http://schemas.microsoft.com/office/drawing/2014/main" xmlns="" id="{6BE3202B-9C2B-4FCA-9A58-018208F4819E}"/>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dirty="0"/>
          </a:p>
        </p:txBody>
      </p:sp>
      <p:sp>
        <p:nvSpPr>
          <p:cNvPr id="139268" name="Slide Number Placeholder 3">
            <a:extLst>
              <a:ext uri="{FF2B5EF4-FFF2-40B4-BE49-F238E27FC236}">
                <a16:creationId xmlns:a16="http://schemas.microsoft.com/office/drawing/2014/main" xmlns="" id="{2D8B69FE-3492-416E-835C-A12566CF3C25}"/>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Trebuchet MS" panose="020B0603020202020204" pitchFamily="34" charset="0"/>
              </a:defRPr>
            </a:lvl1pPr>
            <a:lvl2pPr marL="742950" indent="-285750">
              <a:defRPr sz="1400">
                <a:solidFill>
                  <a:schemeClr val="tx1"/>
                </a:solidFill>
                <a:latin typeface="Trebuchet MS" panose="020B0603020202020204" pitchFamily="34" charset="0"/>
              </a:defRPr>
            </a:lvl2pPr>
            <a:lvl3pPr marL="1143000" indent="-228600">
              <a:defRPr sz="1400">
                <a:solidFill>
                  <a:schemeClr val="tx1"/>
                </a:solidFill>
                <a:latin typeface="Trebuchet MS" panose="020B0603020202020204" pitchFamily="34" charset="0"/>
              </a:defRPr>
            </a:lvl3pPr>
            <a:lvl4pPr marL="1600200" indent="-228600">
              <a:defRPr sz="1400">
                <a:solidFill>
                  <a:schemeClr val="tx1"/>
                </a:solidFill>
                <a:latin typeface="Trebuchet MS" panose="020B0603020202020204" pitchFamily="34" charset="0"/>
              </a:defRPr>
            </a:lvl4pPr>
            <a:lvl5pPr marL="2057400" indent="-228600">
              <a:defRPr sz="1400">
                <a:solidFill>
                  <a:schemeClr val="tx1"/>
                </a:solidFill>
                <a:latin typeface="Trebuchet MS" panose="020B0603020202020204" pitchFamily="34" charset="0"/>
              </a:defRPr>
            </a:lvl5pPr>
            <a:lvl6pPr marL="2514600" indent="-228600" defTabSz="342900" eaLnBrk="0" fontAlgn="base" hangingPunct="0">
              <a:spcBef>
                <a:spcPct val="0"/>
              </a:spcBef>
              <a:spcAft>
                <a:spcPct val="0"/>
              </a:spcAft>
              <a:defRPr sz="1400">
                <a:solidFill>
                  <a:schemeClr val="tx1"/>
                </a:solidFill>
                <a:latin typeface="Trebuchet MS" panose="020B0603020202020204" pitchFamily="34" charset="0"/>
              </a:defRPr>
            </a:lvl6pPr>
            <a:lvl7pPr marL="2971800" indent="-228600" defTabSz="342900" eaLnBrk="0" fontAlgn="base" hangingPunct="0">
              <a:spcBef>
                <a:spcPct val="0"/>
              </a:spcBef>
              <a:spcAft>
                <a:spcPct val="0"/>
              </a:spcAft>
              <a:defRPr sz="1400">
                <a:solidFill>
                  <a:schemeClr val="tx1"/>
                </a:solidFill>
                <a:latin typeface="Trebuchet MS" panose="020B0603020202020204" pitchFamily="34" charset="0"/>
              </a:defRPr>
            </a:lvl7pPr>
            <a:lvl8pPr marL="3429000" indent="-228600" defTabSz="342900" eaLnBrk="0" fontAlgn="base" hangingPunct="0">
              <a:spcBef>
                <a:spcPct val="0"/>
              </a:spcBef>
              <a:spcAft>
                <a:spcPct val="0"/>
              </a:spcAft>
              <a:defRPr sz="1400">
                <a:solidFill>
                  <a:schemeClr val="tx1"/>
                </a:solidFill>
                <a:latin typeface="Trebuchet MS" panose="020B0603020202020204" pitchFamily="34" charset="0"/>
              </a:defRPr>
            </a:lvl8pPr>
            <a:lvl9pPr marL="3886200" indent="-228600" defTabSz="342900" eaLnBrk="0" fontAlgn="base" hangingPunct="0">
              <a:spcBef>
                <a:spcPct val="0"/>
              </a:spcBef>
              <a:spcAft>
                <a:spcPct val="0"/>
              </a:spcAft>
              <a:defRPr sz="1400">
                <a:solidFill>
                  <a:schemeClr val="tx1"/>
                </a:solidFill>
                <a:latin typeface="Trebuchet MS" panose="020B0603020202020204" pitchFamily="34" charset="0"/>
              </a:defRPr>
            </a:lvl9pPr>
          </a:lstStyle>
          <a:p>
            <a:fld id="{81810E96-208E-4E3A-A239-74D0862F3124}" type="slidenum">
              <a:rPr lang="en-US" altLang="en-US" sz="1200" smtClean="0">
                <a:latin typeface="Calibri" panose="020F0502020204030204" pitchFamily="34" charset="0"/>
              </a:rPr>
              <a:pPr/>
              <a:t>22</a:t>
            </a:fld>
            <a:endParaRPr lang="en-US" altLang="en-US" sz="1200">
              <a:latin typeface="Calibri" panose="020F0502020204030204" pitchFamily="34"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Slide Image Placeholder 1">
            <a:extLst>
              <a:ext uri="{FF2B5EF4-FFF2-40B4-BE49-F238E27FC236}">
                <a16:creationId xmlns:a16="http://schemas.microsoft.com/office/drawing/2014/main" xmlns="" id="{BFDA8CE7-68FE-4C97-A5AA-8960ABA5C56E}"/>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1315" name="Notes Placeholder 2">
            <a:extLst>
              <a:ext uri="{FF2B5EF4-FFF2-40B4-BE49-F238E27FC236}">
                <a16:creationId xmlns:a16="http://schemas.microsoft.com/office/drawing/2014/main" xmlns="" id="{09FC0F30-F32F-469B-8B4A-E38763698708}"/>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indent="0" algn="l" defTabSz="914400" rtl="0" eaLnBrk="1" fontAlgn="auto" latinLnBrk="0" hangingPunct="1">
              <a:lnSpc>
                <a:spcPct val="100000"/>
              </a:lnSpc>
              <a:spcBef>
                <a:spcPct val="0"/>
              </a:spcBef>
              <a:spcAft>
                <a:spcPts val="0"/>
              </a:spcAft>
              <a:buClrTx/>
              <a:buSzTx/>
              <a:buFontTx/>
              <a:buNone/>
              <a:tabLst/>
              <a:defRPr/>
            </a:pPr>
            <a:endParaRPr lang="en-US" altLang="en-US" dirty="0"/>
          </a:p>
        </p:txBody>
      </p:sp>
      <p:sp>
        <p:nvSpPr>
          <p:cNvPr id="141316" name="Slide Number Placeholder 3">
            <a:extLst>
              <a:ext uri="{FF2B5EF4-FFF2-40B4-BE49-F238E27FC236}">
                <a16:creationId xmlns:a16="http://schemas.microsoft.com/office/drawing/2014/main" xmlns="" id="{8390FBAB-D193-4C4B-A70C-C02B64CC7A75}"/>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Trebuchet MS" panose="020B0603020202020204" pitchFamily="34" charset="0"/>
              </a:defRPr>
            </a:lvl1pPr>
            <a:lvl2pPr marL="742950" indent="-285750">
              <a:defRPr sz="1400">
                <a:solidFill>
                  <a:schemeClr val="tx1"/>
                </a:solidFill>
                <a:latin typeface="Trebuchet MS" panose="020B0603020202020204" pitchFamily="34" charset="0"/>
              </a:defRPr>
            </a:lvl2pPr>
            <a:lvl3pPr marL="1143000" indent="-228600">
              <a:defRPr sz="1400">
                <a:solidFill>
                  <a:schemeClr val="tx1"/>
                </a:solidFill>
                <a:latin typeface="Trebuchet MS" panose="020B0603020202020204" pitchFamily="34" charset="0"/>
              </a:defRPr>
            </a:lvl3pPr>
            <a:lvl4pPr marL="1600200" indent="-228600">
              <a:defRPr sz="1400">
                <a:solidFill>
                  <a:schemeClr val="tx1"/>
                </a:solidFill>
                <a:latin typeface="Trebuchet MS" panose="020B0603020202020204" pitchFamily="34" charset="0"/>
              </a:defRPr>
            </a:lvl4pPr>
            <a:lvl5pPr marL="2057400" indent="-228600">
              <a:defRPr sz="1400">
                <a:solidFill>
                  <a:schemeClr val="tx1"/>
                </a:solidFill>
                <a:latin typeface="Trebuchet MS" panose="020B0603020202020204" pitchFamily="34" charset="0"/>
              </a:defRPr>
            </a:lvl5pPr>
            <a:lvl6pPr marL="2514600" indent="-228600" defTabSz="342900" eaLnBrk="0" fontAlgn="base" hangingPunct="0">
              <a:spcBef>
                <a:spcPct val="0"/>
              </a:spcBef>
              <a:spcAft>
                <a:spcPct val="0"/>
              </a:spcAft>
              <a:defRPr sz="1400">
                <a:solidFill>
                  <a:schemeClr val="tx1"/>
                </a:solidFill>
                <a:latin typeface="Trebuchet MS" panose="020B0603020202020204" pitchFamily="34" charset="0"/>
              </a:defRPr>
            </a:lvl6pPr>
            <a:lvl7pPr marL="2971800" indent="-228600" defTabSz="342900" eaLnBrk="0" fontAlgn="base" hangingPunct="0">
              <a:spcBef>
                <a:spcPct val="0"/>
              </a:spcBef>
              <a:spcAft>
                <a:spcPct val="0"/>
              </a:spcAft>
              <a:defRPr sz="1400">
                <a:solidFill>
                  <a:schemeClr val="tx1"/>
                </a:solidFill>
                <a:latin typeface="Trebuchet MS" panose="020B0603020202020204" pitchFamily="34" charset="0"/>
              </a:defRPr>
            </a:lvl7pPr>
            <a:lvl8pPr marL="3429000" indent="-228600" defTabSz="342900" eaLnBrk="0" fontAlgn="base" hangingPunct="0">
              <a:spcBef>
                <a:spcPct val="0"/>
              </a:spcBef>
              <a:spcAft>
                <a:spcPct val="0"/>
              </a:spcAft>
              <a:defRPr sz="1400">
                <a:solidFill>
                  <a:schemeClr val="tx1"/>
                </a:solidFill>
                <a:latin typeface="Trebuchet MS" panose="020B0603020202020204" pitchFamily="34" charset="0"/>
              </a:defRPr>
            </a:lvl8pPr>
            <a:lvl9pPr marL="3886200" indent="-228600" defTabSz="342900" eaLnBrk="0" fontAlgn="base" hangingPunct="0">
              <a:spcBef>
                <a:spcPct val="0"/>
              </a:spcBef>
              <a:spcAft>
                <a:spcPct val="0"/>
              </a:spcAft>
              <a:defRPr sz="1400">
                <a:solidFill>
                  <a:schemeClr val="tx1"/>
                </a:solidFill>
                <a:latin typeface="Trebuchet MS" panose="020B0603020202020204" pitchFamily="34" charset="0"/>
              </a:defRPr>
            </a:lvl9pPr>
          </a:lstStyle>
          <a:p>
            <a:fld id="{680B717D-0B9F-4938-A505-781E6E8A1F5B}" type="slidenum">
              <a:rPr lang="en-US" altLang="en-US" sz="1200" smtClean="0">
                <a:latin typeface="Calibri" panose="020F0502020204030204" pitchFamily="34" charset="0"/>
              </a:rPr>
              <a:pPr/>
              <a:t>23</a:t>
            </a:fld>
            <a:endParaRPr lang="en-US" altLang="en-US" sz="1200">
              <a:latin typeface="Calibri" panose="020F0502020204030204" pitchFamily="34"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Slide Image Placeholder 1">
            <a:extLst>
              <a:ext uri="{FF2B5EF4-FFF2-40B4-BE49-F238E27FC236}">
                <a16:creationId xmlns:a16="http://schemas.microsoft.com/office/drawing/2014/main" xmlns="" id="{E4D05747-C596-4FB7-BAAF-0FD43FF42970}"/>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3363" name="Notes Placeholder 2">
            <a:extLst>
              <a:ext uri="{FF2B5EF4-FFF2-40B4-BE49-F238E27FC236}">
                <a16:creationId xmlns:a16="http://schemas.microsoft.com/office/drawing/2014/main" xmlns="" id="{22B42E71-2D68-483C-897A-D558299639DA}"/>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dirty="0" smtClean="0"/>
          </a:p>
        </p:txBody>
      </p:sp>
      <p:sp>
        <p:nvSpPr>
          <p:cNvPr id="143364" name="Slide Number Placeholder 3">
            <a:extLst>
              <a:ext uri="{FF2B5EF4-FFF2-40B4-BE49-F238E27FC236}">
                <a16:creationId xmlns:a16="http://schemas.microsoft.com/office/drawing/2014/main" xmlns="" id="{BAC62F9A-B3B3-41F9-89C2-CC71C776C324}"/>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Trebuchet MS" panose="020B0603020202020204" pitchFamily="34" charset="0"/>
              </a:defRPr>
            </a:lvl1pPr>
            <a:lvl2pPr marL="742950" indent="-285750">
              <a:defRPr sz="1400">
                <a:solidFill>
                  <a:schemeClr val="tx1"/>
                </a:solidFill>
                <a:latin typeface="Trebuchet MS" panose="020B0603020202020204" pitchFamily="34" charset="0"/>
              </a:defRPr>
            </a:lvl2pPr>
            <a:lvl3pPr marL="1143000" indent="-228600">
              <a:defRPr sz="1400">
                <a:solidFill>
                  <a:schemeClr val="tx1"/>
                </a:solidFill>
                <a:latin typeface="Trebuchet MS" panose="020B0603020202020204" pitchFamily="34" charset="0"/>
              </a:defRPr>
            </a:lvl3pPr>
            <a:lvl4pPr marL="1600200" indent="-228600">
              <a:defRPr sz="1400">
                <a:solidFill>
                  <a:schemeClr val="tx1"/>
                </a:solidFill>
                <a:latin typeface="Trebuchet MS" panose="020B0603020202020204" pitchFamily="34" charset="0"/>
              </a:defRPr>
            </a:lvl4pPr>
            <a:lvl5pPr marL="2057400" indent="-228600">
              <a:defRPr sz="1400">
                <a:solidFill>
                  <a:schemeClr val="tx1"/>
                </a:solidFill>
                <a:latin typeface="Trebuchet MS" panose="020B0603020202020204" pitchFamily="34" charset="0"/>
              </a:defRPr>
            </a:lvl5pPr>
            <a:lvl6pPr marL="2514600" indent="-228600" defTabSz="342900" eaLnBrk="0" fontAlgn="base" hangingPunct="0">
              <a:spcBef>
                <a:spcPct val="0"/>
              </a:spcBef>
              <a:spcAft>
                <a:spcPct val="0"/>
              </a:spcAft>
              <a:defRPr sz="1400">
                <a:solidFill>
                  <a:schemeClr val="tx1"/>
                </a:solidFill>
                <a:latin typeface="Trebuchet MS" panose="020B0603020202020204" pitchFamily="34" charset="0"/>
              </a:defRPr>
            </a:lvl6pPr>
            <a:lvl7pPr marL="2971800" indent="-228600" defTabSz="342900" eaLnBrk="0" fontAlgn="base" hangingPunct="0">
              <a:spcBef>
                <a:spcPct val="0"/>
              </a:spcBef>
              <a:spcAft>
                <a:spcPct val="0"/>
              </a:spcAft>
              <a:defRPr sz="1400">
                <a:solidFill>
                  <a:schemeClr val="tx1"/>
                </a:solidFill>
                <a:latin typeface="Trebuchet MS" panose="020B0603020202020204" pitchFamily="34" charset="0"/>
              </a:defRPr>
            </a:lvl7pPr>
            <a:lvl8pPr marL="3429000" indent="-228600" defTabSz="342900" eaLnBrk="0" fontAlgn="base" hangingPunct="0">
              <a:spcBef>
                <a:spcPct val="0"/>
              </a:spcBef>
              <a:spcAft>
                <a:spcPct val="0"/>
              </a:spcAft>
              <a:defRPr sz="1400">
                <a:solidFill>
                  <a:schemeClr val="tx1"/>
                </a:solidFill>
                <a:latin typeface="Trebuchet MS" panose="020B0603020202020204" pitchFamily="34" charset="0"/>
              </a:defRPr>
            </a:lvl8pPr>
            <a:lvl9pPr marL="3886200" indent="-228600" defTabSz="342900" eaLnBrk="0" fontAlgn="base" hangingPunct="0">
              <a:spcBef>
                <a:spcPct val="0"/>
              </a:spcBef>
              <a:spcAft>
                <a:spcPct val="0"/>
              </a:spcAft>
              <a:defRPr sz="1400">
                <a:solidFill>
                  <a:schemeClr val="tx1"/>
                </a:solidFill>
                <a:latin typeface="Trebuchet MS" panose="020B0603020202020204" pitchFamily="34" charset="0"/>
              </a:defRPr>
            </a:lvl9pPr>
          </a:lstStyle>
          <a:p>
            <a:fld id="{EBE716F4-D9A6-47C7-AAFE-2FE9CE0CBAEF}" type="slidenum">
              <a:rPr lang="en-US" altLang="en-US" sz="1200" smtClean="0">
                <a:latin typeface="Calibri" panose="020F0502020204030204" pitchFamily="34" charset="0"/>
              </a:rPr>
              <a:pPr/>
              <a:t>24</a:t>
            </a:fld>
            <a:endParaRPr lang="en-US" altLang="en-US" sz="1200">
              <a:latin typeface="Calibri" panose="020F0502020204030204" pitchFamily="34"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Slide Image Placeholder 1">
            <a:extLst>
              <a:ext uri="{FF2B5EF4-FFF2-40B4-BE49-F238E27FC236}">
                <a16:creationId xmlns:a16="http://schemas.microsoft.com/office/drawing/2014/main" xmlns="" id="{E5B581CD-E063-48F8-A8D7-27B66062942B}"/>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5411" name="Notes Placeholder 2">
            <a:extLst>
              <a:ext uri="{FF2B5EF4-FFF2-40B4-BE49-F238E27FC236}">
                <a16:creationId xmlns:a16="http://schemas.microsoft.com/office/drawing/2014/main" xmlns="" id="{7A43B17E-D767-46E2-927F-94BD7A12CD25}"/>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dirty="0"/>
          </a:p>
        </p:txBody>
      </p:sp>
      <p:sp>
        <p:nvSpPr>
          <p:cNvPr id="145412" name="Slide Number Placeholder 3">
            <a:extLst>
              <a:ext uri="{FF2B5EF4-FFF2-40B4-BE49-F238E27FC236}">
                <a16:creationId xmlns:a16="http://schemas.microsoft.com/office/drawing/2014/main" xmlns="" id="{087E3438-67C9-45AC-B92A-E02BA6F19F40}"/>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Trebuchet MS" panose="020B0603020202020204" pitchFamily="34" charset="0"/>
              </a:defRPr>
            </a:lvl1pPr>
            <a:lvl2pPr marL="742950" indent="-285750">
              <a:defRPr sz="1400">
                <a:solidFill>
                  <a:schemeClr val="tx1"/>
                </a:solidFill>
                <a:latin typeface="Trebuchet MS" panose="020B0603020202020204" pitchFamily="34" charset="0"/>
              </a:defRPr>
            </a:lvl2pPr>
            <a:lvl3pPr marL="1143000" indent="-228600">
              <a:defRPr sz="1400">
                <a:solidFill>
                  <a:schemeClr val="tx1"/>
                </a:solidFill>
                <a:latin typeface="Trebuchet MS" panose="020B0603020202020204" pitchFamily="34" charset="0"/>
              </a:defRPr>
            </a:lvl3pPr>
            <a:lvl4pPr marL="1600200" indent="-228600">
              <a:defRPr sz="1400">
                <a:solidFill>
                  <a:schemeClr val="tx1"/>
                </a:solidFill>
                <a:latin typeface="Trebuchet MS" panose="020B0603020202020204" pitchFamily="34" charset="0"/>
              </a:defRPr>
            </a:lvl4pPr>
            <a:lvl5pPr marL="2057400" indent="-228600">
              <a:defRPr sz="1400">
                <a:solidFill>
                  <a:schemeClr val="tx1"/>
                </a:solidFill>
                <a:latin typeface="Trebuchet MS" panose="020B0603020202020204" pitchFamily="34" charset="0"/>
              </a:defRPr>
            </a:lvl5pPr>
            <a:lvl6pPr marL="2514600" indent="-228600" defTabSz="342900" eaLnBrk="0" fontAlgn="base" hangingPunct="0">
              <a:spcBef>
                <a:spcPct val="0"/>
              </a:spcBef>
              <a:spcAft>
                <a:spcPct val="0"/>
              </a:spcAft>
              <a:defRPr sz="1400">
                <a:solidFill>
                  <a:schemeClr val="tx1"/>
                </a:solidFill>
                <a:latin typeface="Trebuchet MS" panose="020B0603020202020204" pitchFamily="34" charset="0"/>
              </a:defRPr>
            </a:lvl6pPr>
            <a:lvl7pPr marL="2971800" indent="-228600" defTabSz="342900" eaLnBrk="0" fontAlgn="base" hangingPunct="0">
              <a:spcBef>
                <a:spcPct val="0"/>
              </a:spcBef>
              <a:spcAft>
                <a:spcPct val="0"/>
              </a:spcAft>
              <a:defRPr sz="1400">
                <a:solidFill>
                  <a:schemeClr val="tx1"/>
                </a:solidFill>
                <a:latin typeface="Trebuchet MS" panose="020B0603020202020204" pitchFamily="34" charset="0"/>
              </a:defRPr>
            </a:lvl7pPr>
            <a:lvl8pPr marL="3429000" indent="-228600" defTabSz="342900" eaLnBrk="0" fontAlgn="base" hangingPunct="0">
              <a:spcBef>
                <a:spcPct val="0"/>
              </a:spcBef>
              <a:spcAft>
                <a:spcPct val="0"/>
              </a:spcAft>
              <a:defRPr sz="1400">
                <a:solidFill>
                  <a:schemeClr val="tx1"/>
                </a:solidFill>
                <a:latin typeface="Trebuchet MS" panose="020B0603020202020204" pitchFamily="34" charset="0"/>
              </a:defRPr>
            </a:lvl8pPr>
            <a:lvl9pPr marL="3886200" indent="-228600" defTabSz="342900" eaLnBrk="0" fontAlgn="base" hangingPunct="0">
              <a:spcBef>
                <a:spcPct val="0"/>
              </a:spcBef>
              <a:spcAft>
                <a:spcPct val="0"/>
              </a:spcAft>
              <a:defRPr sz="1400">
                <a:solidFill>
                  <a:schemeClr val="tx1"/>
                </a:solidFill>
                <a:latin typeface="Trebuchet MS" panose="020B0603020202020204" pitchFamily="34" charset="0"/>
              </a:defRPr>
            </a:lvl9pPr>
          </a:lstStyle>
          <a:p>
            <a:fld id="{33348549-85ED-4B8D-AFF2-FECE34121D40}" type="slidenum">
              <a:rPr lang="en-US" altLang="en-US" sz="1200" smtClean="0">
                <a:latin typeface="Calibri" panose="020F0502020204030204" pitchFamily="34" charset="0"/>
              </a:rPr>
              <a:pPr/>
              <a:t>25</a:t>
            </a:fld>
            <a:endParaRPr lang="en-US" altLang="en-US" sz="1200">
              <a:latin typeface="Calibri" panose="020F0502020204030204" pitchFamily="34"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Slide Image Placeholder 1">
            <a:extLst>
              <a:ext uri="{FF2B5EF4-FFF2-40B4-BE49-F238E27FC236}">
                <a16:creationId xmlns:a16="http://schemas.microsoft.com/office/drawing/2014/main" xmlns="" id="{EA676B0B-4A5C-4B3F-9581-ACA92A476D1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7459" name="Notes Placeholder 2">
            <a:extLst>
              <a:ext uri="{FF2B5EF4-FFF2-40B4-BE49-F238E27FC236}">
                <a16:creationId xmlns:a16="http://schemas.microsoft.com/office/drawing/2014/main" xmlns="" id="{37599699-F3C6-4F10-8354-BA69DCB3B9D7}"/>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dirty="0"/>
          </a:p>
        </p:txBody>
      </p:sp>
      <p:sp>
        <p:nvSpPr>
          <p:cNvPr id="147460" name="Slide Number Placeholder 3">
            <a:extLst>
              <a:ext uri="{FF2B5EF4-FFF2-40B4-BE49-F238E27FC236}">
                <a16:creationId xmlns:a16="http://schemas.microsoft.com/office/drawing/2014/main" xmlns="" id="{96933DB3-91A8-4055-8F36-CCBEF2BF387C}"/>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Trebuchet MS" panose="020B0603020202020204" pitchFamily="34" charset="0"/>
              </a:defRPr>
            </a:lvl1pPr>
            <a:lvl2pPr marL="742950" indent="-285750">
              <a:defRPr sz="1400">
                <a:solidFill>
                  <a:schemeClr val="tx1"/>
                </a:solidFill>
                <a:latin typeface="Trebuchet MS" panose="020B0603020202020204" pitchFamily="34" charset="0"/>
              </a:defRPr>
            </a:lvl2pPr>
            <a:lvl3pPr marL="1143000" indent="-228600">
              <a:defRPr sz="1400">
                <a:solidFill>
                  <a:schemeClr val="tx1"/>
                </a:solidFill>
                <a:latin typeface="Trebuchet MS" panose="020B0603020202020204" pitchFamily="34" charset="0"/>
              </a:defRPr>
            </a:lvl3pPr>
            <a:lvl4pPr marL="1600200" indent="-228600">
              <a:defRPr sz="1400">
                <a:solidFill>
                  <a:schemeClr val="tx1"/>
                </a:solidFill>
                <a:latin typeface="Trebuchet MS" panose="020B0603020202020204" pitchFamily="34" charset="0"/>
              </a:defRPr>
            </a:lvl4pPr>
            <a:lvl5pPr marL="2057400" indent="-228600">
              <a:defRPr sz="1400">
                <a:solidFill>
                  <a:schemeClr val="tx1"/>
                </a:solidFill>
                <a:latin typeface="Trebuchet MS" panose="020B0603020202020204" pitchFamily="34" charset="0"/>
              </a:defRPr>
            </a:lvl5pPr>
            <a:lvl6pPr marL="2514600" indent="-228600" defTabSz="342900" eaLnBrk="0" fontAlgn="base" hangingPunct="0">
              <a:spcBef>
                <a:spcPct val="0"/>
              </a:spcBef>
              <a:spcAft>
                <a:spcPct val="0"/>
              </a:spcAft>
              <a:defRPr sz="1400">
                <a:solidFill>
                  <a:schemeClr val="tx1"/>
                </a:solidFill>
                <a:latin typeface="Trebuchet MS" panose="020B0603020202020204" pitchFamily="34" charset="0"/>
              </a:defRPr>
            </a:lvl6pPr>
            <a:lvl7pPr marL="2971800" indent="-228600" defTabSz="342900" eaLnBrk="0" fontAlgn="base" hangingPunct="0">
              <a:spcBef>
                <a:spcPct val="0"/>
              </a:spcBef>
              <a:spcAft>
                <a:spcPct val="0"/>
              </a:spcAft>
              <a:defRPr sz="1400">
                <a:solidFill>
                  <a:schemeClr val="tx1"/>
                </a:solidFill>
                <a:latin typeface="Trebuchet MS" panose="020B0603020202020204" pitchFamily="34" charset="0"/>
              </a:defRPr>
            </a:lvl7pPr>
            <a:lvl8pPr marL="3429000" indent="-228600" defTabSz="342900" eaLnBrk="0" fontAlgn="base" hangingPunct="0">
              <a:spcBef>
                <a:spcPct val="0"/>
              </a:spcBef>
              <a:spcAft>
                <a:spcPct val="0"/>
              </a:spcAft>
              <a:defRPr sz="1400">
                <a:solidFill>
                  <a:schemeClr val="tx1"/>
                </a:solidFill>
                <a:latin typeface="Trebuchet MS" panose="020B0603020202020204" pitchFamily="34" charset="0"/>
              </a:defRPr>
            </a:lvl8pPr>
            <a:lvl9pPr marL="3886200" indent="-228600" defTabSz="342900" eaLnBrk="0" fontAlgn="base" hangingPunct="0">
              <a:spcBef>
                <a:spcPct val="0"/>
              </a:spcBef>
              <a:spcAft>
                <a:spcPct val="0"/>
              </a:spcAft>
              <a:defRPr sz="1400">
                <a:solidFill>
                  <a:schemeClr val="tx1"/>
                </a:solidFill>
                <a:latin typeface="Trebuchet MS" panose="020B0603020202020204" pitchFamily="34" charset="0"/>
              </a:defRPr>
            </a:lvl9pPr>
          </a:lstStyle>
          <a:p>
            <a:fld id="{D50A8757-AB76-4ECA-9D6D-52A1A0C6062D}" type="slidenum">
              <a:rPr lang="en-US" altLang="en-US" sz="1200" smtClean="0">
                <a:latin typeface="Calibri" panose="020F0502020204030204" pitchFamily="34" charset="0"/>
              </a:rPr>
              <a:pPr/>
              <a:t>26</a:t>
            </a:fld>
            <a:endParaRPr lang="en-US" altLang="en-US" sz="1200">
              <a:latin typeface="Calibri" panose="020F0502020204030204" pitchFamily="34"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Slide Image Placeholder 1">
            <a:extLst>
              <a:ext uri="{FF2B5EF4-FFF2-40B4-BE49-F238E27FC236}">
                <a16:creationId xmlns:a16="http://schemas.microsoft.com/office/drawing/2014/main" xmlns="" id="{CC388491-3904-4B0B-A0A2-9347A7613831}"/>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1555" name="Notes Placeholder 2">
            <a:extLst>
              <a:ext uri="{FF2B5EF4-FFF2-40B4-BE49-F238E27FC236}">
                <a16:creationId xmlns:a16="http://schemas.microsoft.com/office/drawing/2014/main" xmlns="" id="{8294949D-6F26-4EF0-8751-4F69FA4FD3C5}"/>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dirty="0"/>
          </a:p>
        </p:txBody>
      </p:sp>
      <p:sp>
        <p:nvSpPr>
          <p:cNvPr id="151556" name="Slide Number Placeholder 3">
            <a:extLst>
              <a:ext uri="{FF2B5EF4-FFF2-40B4-BE49-F238E27FC236}">
                <a16:creationId xmlns:a16="http://schemas.microsoft.com/office/drawing/2014/main" xmlns="" id="{B01852F6-D7F9-4EE1-9EB9-7FBA1DA0D9ED}"/>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Trebuchet MS" panose="020B0603020202020204" pitchFamily="34" charset="0"/>
              </a:defRPr>
            </a:lvl1pPr>
            <a:lvl2pPr marL="742950" indent="-285750">
              <a:defRPr sz="1400">
                <a:solidFill>
                  <a:schemeClr val="tx1"/>
                </a:solidFill>
                <a:latin typeface="Trebuchet MS" panose="020B0603020202020204" pitchFamily="34" charset="0"/>
              </a:defRPr>
            </a:lvl2pPr>
            <a:lvl3pPr marL="1143000" indent="-228600">
              <a:defRPr sz="1400">
                <a:solidFill>
                  <a:schemeClr val="tx1"/>
                </a:solidFill>
                <a:latin typeface="Trebuchet MS" panose="020B0603020202020204" pitchFamily="34" charset="0"/>
              </a:defRPr>
            </a:lvl3pPr>
            <a:lvl4pPr marL="1600200" indent="-228600">
              <a:defRPr sz="1400">
                <a:solidFill>
                  <a:schemeClr val="tx1"/>
                </a:solidFill>
                <a:latin typeface="Trebuchet MS" panose="020B0603020202020204" pitchFamily="34" charset="0"/>
              </a:defRPr>
            </a:lvl4pPr>
            <a:lvl5pPr marL="2057400" indent="-228600">
              <a:defRPr sz="1400">
                <a:solidFill>
                  <a:schemeClr val="tx1"/>
                </a:solidFill>
                <a:latin typeface="Trebuchet MS" panose="020B0603020202020204" pitchFamily="34" charset="0"/>
              </a:defRPr>
            </a:lvl5pPr>
            <a:lvl6pPr marL="2514600" indent="-228600" defTabSz="342900" eaLnBrk="0" fontAlgn="base" hangingPunct="0">
              <a:spcBef>
                <a:spcPct val="0"/>
              </a:spcBef>
              <a:spcAft>
                <a:spcPct val="0"/>
              </a:spcAft>
              <a:defRPr sz="1400">
                <a:solidFill>
                  <a:schemeClr val="tx1"/>
                </a:solidFill>
                <a:latin typeface="Trebuchet MS" panose="020B0603020202020204" pitchFamily="34" charset="0"/>
              </a:defRPr>
            </a:lvl6pPr>
            <a:lvl7pPr marL="2971800" indent="-228600" defTabSz="342900" eaLnBrk="0" fontAlgn="base" hangingPunct="0">
              <a:spcBef>
                <a:spcPct val="0"/>
              </a:spcBef>
              <a:spcAft>
                <a:spcPct val="0"/>
              </a:spcAft>
              <a:defRPr sz="1400">
                <a:solidFill>
                  <a:schemeClr val="tx1"/>
                </a:solidFill>
                <a:latin typeface="Trebuchet MS" panose="020B0603020202020204" pitchFamily="34" charset="0"/>
              </a:defRPr>
            </a:lvl7pPr>
            <a:lvl8pPr marL="3429000" indent="-228600" defTabSz="342900" eaLnBrk="0" fontAlgn="base" hangingPunct="0">
              <a:spcBef>
                <a:spcPct val="0"/>
              </a:spcBef>
              <a:spcAft>
                <a:spcPct val="0"/>
              </a:spcAft>
              <a:defRPr sz="1400">
                <a:solidFill>
                  <a:schemeClr val="tx1"/>
                </a:solidFill>
                <a:latin typeface="Trebuchet MS" panose="020B0603020202020204" pitchFamily="34" charset="0"/>
              </a:defRPr>
            </a:lvl8pPr>
            <a:lvl9pPr marL="3886200" indent="-228600" defTabSz="342900" eaLnBrk="0" fontAlgn="base" hangingPunct="0">
              <a:spcBef>
                <a:spcPct val="0"/>
              </a:spcBef>
              <a:spcAft>
                <a:spcPct val="0"/>
              </a:spcAft>
              <a:defRPr sz="1400">
                <a:solidFill>
                  <a:schemeClr val="tx1"/>
                </a:solidFill>
                <a:latin typeface="Trebuchet MS" panose="020B0603020202020204" pitchFamily="34" charset="0"/>
              </a:defRPr>
            </a:lvl9pPr>
          </a:lstStyle>
          <a:p>
            <a:fld id="{5A4F65A5-DE53-48E4-83F6-70474C88019F}" type="slidenum">
              <a:rPr lang="en-US" altLang="en-US" sz="1200" smtClean="0">
                <a:latin typeface="Calibri" panose="020F0502020204030204" pitchFamily="34" charset="0"/>
              </a:rPr>
              <a:pPr/>
              <a:t>27</a:t>
            </a:fld>
            <a:endParaRPr lang="en-US" altLang="en-US" sz="1200">
              <a:latin typeface="Calibri" panose="020F0502020204030204" pitchFamily="34"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Slide Image Placeholder 1">
            <a:extLst>
              <a:ext uri="{FF2B5EF4-FFF2-40B4-BE49-F238E27FC236}">
                <a16:creationId xmlns:a16="http://schemas.microsoft.com/office/drawing/2014/main" xmlns="" id="{454D5359-034D-43E8-8607-3C62CC43DB7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3603" name="Notes Placeholder 2">
            <a:extLst>
              <a:ext uri="{FF2B5EF4-FFF2-40B4-BE49-F238E27FC236}">
                <a16:creationId xmlns:a16="http://schemas.microsoft.com/office/drawing/2014/main" xmlns="" id="{B8F4C0A0-B20A-4936-818B-287650C1F460}"/>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dirty="0"/>
          </a:p>
        </p:txBody>
      </p:sp>
      <p:sp>
        <p:nvSpPr>
          <p:cNvPr id="153604" name="Slide Number Placeholder 3">
            <a:extLst>
              <a:ext uri="{FF2B5EF4-FFF2-40B4-BE49-F238E27FC236}">
                <a16:creationId xmlns:a16="http://schemas.microsoft.com/office/drawing/2014/main" xmlns="" id="{3147F444-1FF4-467F-A17D-A8C848163225}"/>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Trebuchet MS" panose="020B0603020202020204" pitchFamily="34" charset="0"/>
              </a:defRPr>
            </a:lvl1pPr>
            <a:lvl2pPr marL="742950" indent="-285750">
              <a:defRPr sz="1400">
                <a:solidFill>
                  <a:schemeClr val="tx1"/>
                </a:solidFill>
                <a:latin typeface="Trebuchet MS" panose="020B0603020202020204" pitchFamily="34" charset="0"/>
              </a:defRPr>
            </a:lvl2pPr>
            <a:lvl3pPr marL="1143000" indent="-228600">
              <a:defRPr sz="1400">
                <a:solidFill>
                  <a:schemeClr val="tx1"/>
                </a:solidFill>
                <a:latin typeface="Trebuchet MS" panose="020B0603020202020204" pitchFamily="34" charset="0"/>
              </a:defRPr>
            </a:lvl3pPr>
            <a:lvl4pPr marL="1600200" indent="-228600">
              <a:defRPr sz="1400">
                <a:solidFill>
                  <a:schemeClr val="tx1"/>
                </a:solidFill>
                <a:latin typeface="Trebuchet MS" panose="020B0603020202020204" pitchFamily="34" charset="0"/>
              </a:defRPr>
            </a:lvl4pPr>
            <a:lvl5pPr marL="2057400" indent="-228600">
              <a:defRPr sz="1400">
                <a:solidFill>
                  <a:schemeClr val="tx1"/>
                </a:solidFill>
                <a:latin typeface="Trebuchet MS" panose="020B0603020202020204" pitchFamily="34" charset="0"/>
              </a:defRPr>
            </a:lvl5pPr>
            <a:lvl6pPr marL="2514600" indent="-228600" defTabSz="342900" eaLnBrk="0" fontAlgn="base" hangingPunct="0">
              <a:spcBef>
                <a:spcPct val="0"/>
              </a:spcBef>
              <a:spcAft>
                <a:spcPct val="0"/>
              </a:spcAft>
              <a:defRPr sz="1400">
                <a:solidFill>
                  <a:schemeClr val="tx1"/>
                </a:solidFill>
                <a:latin typeface="Trebuchet MS" panose="020B0603020202020204" pitchFamily="34" charset="0"/>
              </a:defRPr>
            </a:lvl6pPr>
            <a:lvl7pPr marL="2971800" indent="-228600" defTabSz="342900" eaLnBrk="0" fontAlgn="base" hangingPunct="0">
              <a:spcBef>
                <a:spcPct val="0"/>
              </a:spcBef>
              <a:spcAft>
                <a:spcPct val="0"/>
              </a:spcAft>
              <a:defRPr sz="1400">
                <a:solidFill>
                  <a:schemeClr val="tx1"/>
                </a:solidFill>
                <a:latin typeface="Trebuchet MS" panose="020B0603020202020204" pitchFamily="34" charset="0"/>
              </a:defRPr>
            </a:lvl7pPr>
            <a:lvl8pPr marL="3429000" indent="-228600" defTabSz="342900" eaLnBrk="0" fontAlgn="base" hangingPunct="0">
              <a:spcBef>
                <a:spcPct val="0"/>
              </a:spcBef>
              <a:spcAft>
                <a:spcPct val="0"/>
              </a:spcAft>
              <a:defRPr sz="1400">
                <a:solidFill>
                  <a:schemeClr val="tx1"/>
                </a:solidFill>
                <a:latin typeface="Trebuchet MS" panose="020B0603020202020204" pitchFamily="34" charset="0"/>
              </a:defRPr>
            </a:lvl8pPr>
            <a:lvl9pPr marL="3886200" indent="-228600" defTabSz="342900" eaLnBrk="0" fontAlgn="base" hangingPunct="0">
              <a:spcBef>
                <a:spcPct val="0"/>
              </a:spcBef>
              <a:spcAft>
                <a:spcPct val="0"/>
              </a:spcAft>
              <a:defRPr sz="1400">
                <a:solidFill>
                  <a:schemeClr val="tx1"/>
                </a:solidFill>
                <a:latin typeface="Trebuchet MS" panose="020B0603020202020204" pitchFamily="34" charset="0"/>
              </a:defRPr>
            </a:lvl9pPr>
          </a:lstStyle>
          <a:p>
            <a:fld id="{2CA44922-979F-4AE4-A743-3FB62DCA6D01}" type="slidenum">
              <a:rPr lang="en-US" altLang="en-US" sz="1200" smtClean="0">
                <a:latin typeface="Calibri" panose="020F0502020204030204" pitchFamily="34" charset="0"/>
              </a:rPr>
              <a:pPr/>
              <a:t>28</a:t>
            </a:fld>
            <a:endParaRPr lang="en-US" altLang="en-US" sz="1200">
              <a:latin typeface="Calibri" panose="020F0502020204030204" pitchFamily="34"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Slide Image Placeholder 1">
            <a:extLst>
              <a:ext uri="{FF2B5EF4-FFF2-40B4-BE49-F238E27FC236}">
                <a16:creationId xmlns:a16="http://schemas.microsoft.com/office/drawing/2014/main" xmlns="" id="{82E0F7CB-6B9C-4778-B017-72398642154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5651" name="Notes Placeholder 2">
            <a:extLst>
              <a:ext uri="{FF2B5EF4-FFF2-40B4-BE49-F238E27FC236}">
                <a16:creationId xmlns:a16="http://schemas.microsoft.com/office/drawing/2014/main" xmlns="" id="{A09B20A1-6D5C-4AB8-B7BD-A476985B46B8}"/>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dirty="0"/>
          </a:p>
        </p:txBody>
      </p:sp>
      <p:sp>
        <p:nvSpPr>
          <p:cNvPr id="155652" name="Slide Number Placeholder 3">
            <a:extLst>
              <a:ext uri="{FF2B5EF4-FFF2-40B4-BE49-F238E27FC236}">
                <a16:creationId xmlns:a16="http://schemas.microsoft.com/office/drawing/2014/main" xmlns="" id="{308C95C0-AC13-4925-8E3F-FC4419576780}"/>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Trebuchet MS" panose="020B0603020202020204" pitchFamily="34" charset="0"/>
              </a:defRPr>
            </a:lvl1pPr>
            <a:lvl2pPr marL="742950" indent="-285750">
              <a:defRPr sz="1400">
                <a:solidFill>
                  <a:schemeClr val="tx1"/>
                </a:solidFill>
                <a:latin typeface="Trebuchet MS" panose="020B0603020202020204" pitchFamily="34" charset="0"/>
              </a:defRPr>
            </a:lvl2pPr>
            <a:lvl3pPr marL="1143000" indent="-228600">
              <a:defRPr sz="1400">
                <a:solidFill>
                  <a:schemeClr val="tx1"/>
                </a:solidFill>
                <a:latin typeface="Trebuchet MS" panose="020B0603020202020204" pitchFamily="34" charset="0"/>
              </a:defRPr>
            </a:lvl3pPr>
            <a:lvl4pPr marL="1600200" indent="-228600">
              <a:defRPr sz="1400">
                <a:solidFill>
                  <a:schemeClr val="tx1"/>
                </a:solidFill>
                <a:latin typeface="Trebuchet MS" panose="020B0603020202020204" pitchFamily="34" charset="0"/>
              </a:defRPr>
            </a:lvl4pPr>
            <a:lvl5pPr marL="2057400" indent="-228600">
              <a:defRPr sz="1400">
                <a:solidFill>
                  <a:schemeClr val="tx1"/>
                </a:solidFill>
                <a:latin typeface="Trebuchet MS" panose="020B0603020202020204" pitchFamily="34" charset="0"/>
              </a:defRPr>
            </a:lvl5pPr>
            <a:lvl6pPr marL="2514600" indent="-228600" defTabSz="342900" eaLnBrk="0" fontAlgn="base" hangingPunct="0">
              <a:spcBef>
                <a:spcPct val="0"/>
              </a:spcBef>
              <a:spcAft>
                <a:spcPct val="0"/>
              </a:spcAft>
              <a:defRPr sz="1400">
                <a:solidFill>
                  <a:schemeClr val="tx1"/>
                </a:solidFill>
                <a:latin typeface="Trebuchet MS" panose="020B0603020202020204" pitchFamily="34" charset="0"/>
              </a:defRPr>
            </a:lvl6pPr>
            <a:lvl7pPr marL="2971800" indent="-228600" defTabSz="342900" eaLnBrk="0" fontAlgn="base" hangingPunct="0">
              <a:spcBef>
                <a:spcPct val="0"/>
              </a:spcBef>
              <a:spcAft>
                <a:spcPct val="0"/>
              </a:spcAft>
              <a:defRPr sz="1400">
                <a:solidFill>
                  <a:schemeClr val="tx1"/>
                </a:solidFill>
                <a:latin typeface="Trebuchet MS" panose="020B0603020202020204" pitchFamily="34" charset="0"/>
              </a:defRPr>
            </a:lvl7pPr>
            <a:lvl8pPr marL="3429000" indent="-228600" defTabSz="342900" eaLnBrk="0" fontAlgn="base" hangingPunct="0">
              <a:spcBef>
                <a:spcPct val="0"/>
              </a:spcBef>
              <a:spcAft>
                <a:spcPct val="0"/>
              </a:spcAft>
              <a:defRPr sz="1400">
                <a:solidFill>
                  <a:schemeClr val="tx1"/>
                </a:solidFill>
                <a:latin typeface="Trebuchet MS" panose="020B0603020202020204" pitchFamily="34" charset="0"/>
              </a:defRPr>
            </a:lvl8pPr>
            <a:lvl9pPr marL="3886200" indent="-228600" defTabSz="342900" eaLnBrk="0" fontAlgn="base" hangingPunct="0">
              <a:spcBef>
                <a:spcPct val="0"/>
              </a:spcBef>
              <a:spcAft>
                <a:spcPct val="0"/>
              </a:spcAft>
              <a:defRPr sz="1400">
                <a:solidFill>
                  <a:schemeClr val="tx1"/>
                </a:solidFill>
                <a:latin typeface="Trebuchet MS" panose="020B0603020202020204" pitchFamily="34" charset="0"/>
              </a:defRPr>
            </a:lvl9pPr>
          </a:lstStyle>
          <a:p>
            <a:fld id="{FD5DEF0E-A2C9-452E-B6C6-2B272BA2B0D7}" type="slidenum">
              <a:rPr lang="en-US" altLang="en-US" sz="1200" smtClean="0">
                <a:latin typeface="Calibri" panose="020F0502020204030204" pitchFamily="34" charset="0"/>
              </a:rPr>
              <a:pPr/>
              <a:t>29</a:t>
            </a:fld>
            <a:endParaRPr lang="en-US" altLang="en-US" sz="1200">
              <a:latin typeface="Calibri" panose="020F0502020204030204" pitchFamily="34"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7DA637C-8CD7-4B20-AA82-5A82C239D129}" type="slidenum">
              <a:rPr lang="en-US" smtClean="0"/>
              <a:t>3</a:t>
            </a:fld>
            <a:endParaRPr lang="en-US"/>
          </a:p>
        </p:txBody>
      </p:sp>
    </p:spTree>
    <p:extLst>
      <p:ext uri="{BB962C8B-B14F-4D97-AF65-F5344CB8AC3E}">
        <p14:creationId xmlns:p14="http://schemas.microsoft.com/office/powerpoint/2010/main" val="291547528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Slide Image Placeholder 1">
            <a:extLst>
              <a:ext uri="{FF2B5EF4-FFF2-40B4-BE49-F238E27FC236}">
                <a16:creationId xmlns:a16="http://schemas.microsoft.com/office/drawing/2014/main" xmlns="" id="{4A03EF2D-BFC9-4176-97C2-9BB346791080}"/>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7699" name="Notes Placeholder 2">
            <a:extLst>
              <a:ext uri="{FF2B5EF4-FFF2-40B4-BE49-F238E27FC236}">
                <a16:creationId xmlns:a16="http://schemas.microsoft.com/office/drawing/2014/main" xmlns="" id="{4045FD41-7589-4068-9AFD-E606F517B243}"/>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dirty="0"/>
          </a:p>
        </p:txBody>
      </p:sp>
      <p:sp>
        <p:nvSpPr>
          <p:cNvPr id="157700" name="Slide Number Placeholder 3">
            <a:extLst>
              <a:ext uri="{FF2B5EF4-FFF2-40B4-BE49-F238E27FC236}">
                <a16:creationId xmlns:a16="http://schemas.microsoft.com/office/drawing/2014/main" xmlns="" id="{D97E9910-B041-4C2D-B2C9-BBD3F03BAE61}"/>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Trebuchet MS" panose="020B0603020202020204" pitchFamily="34" charset="0"/>
              </a:defRPr>
            </a:lvl1pPr>
            <a:lvl2pPr marL="742950" indent="-285750">
              <a:defRPr sz="1400">
                <a:solidFill>
                  <a:schemeClr val="tx1"/>
                </a:solidFill>
                <a:latin typeface="Trebuchet MS" panose="020B0603020202020204" pitchFamily="34" charset="0"/>
              </a:defRPr>
            </a:lvl2pPr>
            <a:lvl3pPr marL="1143000" indent="-228600">
              <a:defRPr sz="1400">
                <a:solidFill>
                  <a:schemeClr val="tx1"/>
                </a:solidFill>
                <a:latin typeface="Trebuchet MS" panose="020B0603020202020204" pitchFamily="34" charset="0"/>
              </a:defRPr>
            </a:lvl3pPr>
            <a:lvl4pPr marL="1600200" indent="-228600">
              <a:defRPr sz="1400">
                <a:solidFill>
                  <a:schemeClr val="tx1"/>
                </a:solidFill>
                <a:latin typeface="Trebuchet MS" panose="020B0603020202020204" pitchFamily="34" charset="0"/>
              </a:defRPr>
            </a:lvl4pPr>
            <a:lvl5pPr marL="2057400" indent="-228600">
              <a:defRPr sz="1400">
                <a:solidFill>
                  <a:schemeClr val="tx1"/>
                </a:solidFill>
                <a:latin typeface="Trebuchet MS" panose="020B0603020202020204" pitchFamily="34" charset="0"/>
              </a:defRPr>
            </a:lvl5pPr>
            <a:lvl6pPr marL="2514600" indent="-228600" defTabSz="342900" eaLnBrk="0" fontAlgn="base" hangingPunct="0">
              <a:spcBef>
                <a:spcPct val="0"/>
              </a:spcBef>
              <a:spcAft>
                <a:spcPct val="0"/>
              </a:spcAft>
              <a:defRPr sz="1400">
                <a:solidFill>
                  <a:schemeClr val="tx1"/>
                </a:solidFill>
                <a:latin typeface="Trebuchet MS" panose="020B0603020202020204" pitchFamily="34" charset="0"/>
              </a:defRPr>
            </a:lvl6pPr>
            <a:lvl7pPr marL="2971800" indent="-228600" defTabSz="342900" eaLnBrk="0" fontAlgn="base" hangingPunct="0">
              <a:spcBef>
                <a:spcPct val="0"/>
              </a:spcBef>
              <a:spcAft>
                <a:spcPct val="0"/>
              </a:spcAft>
              <a:defRPr sz="1400">
                <a:solidFill>
                  <a:schemeClr val="tx1"/>
                </a:solidFill>
                <a:latin typeface="Trebuchet MS" panose="020B0603020202020204" pitchFamily="34" charset="0"/>
              </a:defRPr>
            </a:lvl7pPr>
            <a:lvl8pPr marL="3429000" indent="-228600" defTabSz="342900" eaLnBrk="0" fontAlgn="base" hangingPunct="0">
              <a:spcBef>
                <a:spcPct val="0"/>
              </a:spcBef>
              <a:spcAft>
                <a:spcPct val="0"/>
              </a:spcAft>
              <a:defRPr sz="1400">
                <a:solidFill>
                  <a:schemeClr val="tx1"/>
                </a:solidFill>
                <a:latin typeface="Trebuchet MS" panose="020B0603020202020204" pitchFamily="34" charset="0"/>
              </a:defRPr>
            </a:lvl8pPr>
            <a:lvl9pPr marL="3886200" indent="-228600" defTabSz="342900" eaLnBrk="0" fontAlgn="base" hangingPunct="0">
              <a:spcBef>
                <a:spcPct val="0"/>
              </a:spcBef>
              <a:spcAft>
                <a:spcPct val="0"/>
              </a:spcAft>
              <a:defRPr sz="1400">
                <a:solidFill>
                  <a:schemeClr val="tx1"/>
                </a:solidFill>
                <a:latin typeface="Trebuchet MS" panose="020B0603020202020204" pitchFamily="34" charset="0"/>
              </a:defRPr>
            </a:lvl9pPr>
          </a:lstStyle>
          <a:p>
            <a:fld id="{F6EA958A-F03D-4BDD-893A-9396AA55333E}" type="slidenum">
              <a:rPr lang="en-US" altLang="en-US" sz="1200" smtClean="0">
                <a:latin typeface="Calibri" panose="020F0502020204030204" pitchFamily="34" charset="0"/>
              </a:rPr>
              <a:pPr/>
              <a:t>30</a:t>
            </a:fld>
            <a:endParaRPr lang="en-US" altLang="en-US" sz="1200">
              <a:latin typeface="Calibri" panose="020F0502020204030204" pitchFamily="34"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Slide Image Placeholder 1">
            <a:extLst>
              <a:ext uri="{FF2B5EF4-FFF2-40B4-BE49-F238E27FC236}">
                <a16:creationId xmlns:a16="http://schemas.microsoft.com/office/drawing/2014/main" xmlns="" id="{24801479-F0B0-4E5D-8746-1FE2B618FC9E}"/>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9747" name="Notes Placeholder 2">
            <a:extLst>
              <a:ext uri="{FF2B5EF4-FFF2-40B4-BE49-F238E27FC236}">
                <a16:creationId xmlns:a16="http://schemas.microsoft.com/office/drawing/2014/main" xmlns="" id="{9BA5AEEE-E58B-4AC6-9AD7-C953E8F9CF3D}"/>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indent="0" algn="l" defTabSz="914400" rtl="0" eaLnBrk="1" fontAlgn="auto" latinLnBrk="0" hangingPunct="1">
              <a:lnSpc>
                <a:spcPct val="100000"/>
              </a:lnSpc>
              <a:spcBef>
                <a:spcPct val="0"/>
              </a:spcBef>
              <a:spcAft>
                <a:spcPts val="0"/>
              </a:spcAft>
              <a:buClrTx/>
              <a:buSzTx/>
              <a:buFontTx/>
              <a:buNone/>
              <a:tabLst/>
              <a:defRPr/>
            </a:pPr>
            <a:endParaRPr lang="en-US" altLang="en-US" dirty="0"/>
          </a:p>
        </p:txBody>
      </p:sp>
      <p:sp>
        <p:nvSpPr>
          <p:cNvPr id="159748" name="Slide Number Placeholder 3">
            <a:extLst>
              <a:ext uri="{FF2B5EF4-FFF2-40B4-BE49-F238E27FC236}">
                <a16:creationId xmlns:a16="http://schemas.microsoft.com/office/drawing/2014/main" xmlns="" id="{2637909A-64E0-4C2B-B920-4515CEAA6D8D}"/>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Trebuchet MS" panose="020B0603020202020204" pitchFamily="34" charset="0"/>
              </a:defRPr>
            </a:lvl1pPr>
            <a:lvl2pPr marL="742950" indent="-285750">
              <a:defRPr sz="1400">
                <a:solidFill>
                  <a:schemeClr val="tx1"/>
                </a:solidFill>
                <a:latin typeface="Trebuchet MS" panose="020B0603020202020204" pitchFamily="34" charset="0"/>
              </a:defRPr>
            </a:lvl2pPr>
            <a:lvl3pPr marL="1143000" indent="-228600">
              <a:defRPr sz="1400">
                <a:solidFill>
                  <a:schemeClr val="tx1"/>
                </a:solidFill>
                <a:latin typeface="Trebuchet MS" panose="020B0603020202020204" pitchFamily="34" charset="0"/>
              </a:defRPr>
            </a:lvl3pPr>
            <a:lvl4pPr marL="1600200" indent="-228600">
              <a:defRPr sz="1400">
                <a:solidFill>
                  <a:schemeClr val="tx1"/>
                </a:solidFill>
                <a:latin typeface="Trebuchet MS" panose="020B0603020202020204" pitchFamily="34" charset="0"/>
              </a:defRPr>
            </a:lvl4pPr>
            <a:lvl5pPr marL="2057400" indent="-228600">
              <a:defRPr sz="1400">
                <a:solidFill>
                  <a:schemeClr val="tx1"/>
                </a:solidFill>
                <a:latin typeface="Trebuchet MS" panose="020B0603020202020204" pitchFamily="34" charset="0"/>
              </a:defRPr>
            </a:lvl5pPr>
            <a:lvl6pPr marL="2514600" indent="-228600" defTabSz="342900" eaLnBrk="0" fontAlgn="base" hangingPunct="0">
              <a:spcBef>
                <a:spcPct val="0"/>
              </a:spcBef>
              <a:spcAft>
                <a:spcPct val="0"/>
              </a:spcAft>
              <a:defRPr sz="1400">
                <a:solidFill>
                  <a:schemeClr val="tx1"/>
                </a:solidFill>
                <a:latin typeface="Trebuchet MS" panose="020B0603020202020204" pitchFamily="34" charset="0"/>
              </a:defRPr>
            </a:lvl6pPr>
            <a:lvl7pPr marL="2971800" indent="-228600" defTabSz="342900" eaLnBrk="0" fontAlgn="base" hangingPunct="0">
              <a:spcBef>
                <a:spcPct val="0"/>
              </a:spcBef>
              <a:spcAft>
                <a:spcPct val="0"/>
              </a:spcAft>
              <a:defRPr sz="1400">
                <a:solidFill>
                  <a:schemeClr val="tx1"/>
                </a:solidFill>
                <a:latin typeface="Trebuchet MS" panose="020B0603020202020204" pitchFamily="34" charset="0"/>
              </a:defRPr>
            </a:lvl7pPr>
            <a:lvl8pPr marL="3429000" indent="-228600" defTabSz="342900" eaLnBrk="0" fontAlgn="base" hangingPunct="0">
              <a:spcBef>
                <a:spcPct val="0"/>
              </a:spcBef>
              <a:spcAft>
                <a:spcPct val="0"/>
              </a:spcAft>
              <a:defRPr sz="1400">
                <a:solidFill>
                  <a:schemeClr val="tx1"/>
                </a:solidFill>
                <a:latin typeface="Trebuchet MS" panose="020B0603020202020204" pitchFamily="34" charset="0"/>
              </a:defRPr>
            </a:lvl8pPr>
            <a:lvl9pPr marL="3886200" indent="-228600" defTabSz="342900" eaLnBrk="0" fontAlgn="base" hangingPunct="0">
              <a:spcBef>
                <a:spcPct val="0"/>
              </a:spcBef>
              <a:spcAft>
                <a:spcPct val="0"/>
              </a:spcAft>
              <a:defRPr sz="1400">
                <a:solidFill>
                  <a:schemeClr val="tx1"/>
                </a:solidFill>
                <a:latin typeface="Trebuchet MS" panose="020B0603020202020204" pitchFamily="34" charset="0"/>
              </a:defRPr>
            </a:lvl9pPr>
          </a:lstStyle>
          <a:p>
            <a:fld id="{9B8F519E-E56B-42DE-892D-0428AF15C6D9}" type="slidenum">
              <a:rPr lang="en-US" altLang="en-US" sz="1200" smtClean="0">
                <a:latin typeface="Calibri" panose="020F0502020204030204" pitchFamily="34" charset="0"/>
              </a:rPr>
              <a:pPr/>
              <a:t>31</a:t>
            </a:fld>
            <a:endParaRPr lang="en-US" altLang="en-US" sz="1200">
              <a:latin typeface="Calibri" panose="020F0502020204030204" pitchFamily="34"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Slide Image Placeholder 1">
            <a:extLst>
              <a:ext uri="{FF2B5EF4-FFF2-40B4-BE49-F238E27FC236}">
                <a16:creationId xmlns:a16="http://schemas.microsoft.com/office/drawing/2014/main" xmlns="" id="{964FDAA0-838B-4B0E-BA2A-9F3C3957294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1795" name="Notes Placeholder 2">
            <a:extLst>
              <a:ext uri="{FF2B5EF4-FFF2-40B4-BE49-F238E27FC236}">
                <a16:creationId xmlns:a16="http://schemas.microsoft.com/office/drawing/2014/main" xmlns="" id="{AD42C5E8-82F1-4CA6-9BC4-ECAD00167D88}"/>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dirty="0"/>
          </a:p>
        </p:txBody>
      </p:sp>
      <p:sp>
        <p:nvSpPr>
          <p:cNvPr id="161796" name="Slide Number Placeholder 3">
            <a:extLst>
              <a:ext uri="{FF2B5EF4-FFF2-40B4-BE49-F238E27FC236}">
                <a16:creationId xmlns:a16="http://schemas.microsoft.com/office/drawing/2014/main" xmlns="" id="{1883EC70-961A-45DA-AEAC-8761CE779415}"/>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Trebuchet MS" panose="020B0603020202020204" pitchFamily="34" charset="0"/>
              </a:defRPr>
            </a:lvl1pPr>
            <a:lvl2pPr marL="742950" indent="-285750">
              <a:defRPr sz="1400">
                <a:solidFill>
                  <a:schemeClr val="tx1"/>
                </a:solidFill>
                <a:latin typeface="Trebuchet MS" panose="020B0603020202020204" pitchFamily="34" charset="0"/>
              </a:defRPr>
            </a:lvl2pPr>
            <a:lvl3pPr marL="1143000" indent="-228600">
              <a:defRPr sz="1400">
                <a:solidFill>
                  <a:schemeClr val="tx1"/>
                </a:solidFill>
                <a:latin typeface="Trebuchet MS" panose="020B0603020202020204" pitchFamily="34" charset="0"/>
              </a:defRPr>
            </a:lvl3pPr>
            <a:lvl4pPr marL="1600200" indent="-228600">
              <a:defRPr sz="1400">
                <a:solidFill>
                  <a:schemeClr val="tx1"/>
                </a:solidFill>
                <a:latin typeface="Trebuchet MS" panose="020B0603020202020204" pitchFamily="34" charset="0"/>
              </a:defRPr>
            </a:lvl4pPr>
            <a:lvl5pPr marL="2057400" indent="-228600">
              <a:defRPr sz="1400">
                <a:solidFill>
                  <a:schemeClr val="tx1"/>
                </a:solidFill>
                <a:latin typeface="Trebuchet MS" panose="020B0603020202020204" pitchFamily="34" charset="0"/>
              </a:defRPr>
            </a:lvl5pPr>
            <a:lvl6pPr marL="2514600" indent="-228600" defTabSz="342900" eaLnBrk="0" fontAlgn="base" hangingPunct="0">
              <a:spcBef>
                <a:spcPct val="0"/>
              </a:spcBef>
              <a:spcAft>
                <a:spcPct val="0"/>
              </a:spcAft>
              <a:defRPr sz="1400">
                <a:solidFill>
                  <a:schemeClr val="tx1"/>
                </a:solidFill>
                <a:latin typeface="Trebuchet MS" panose="020B0603020202020204" pitchFamily="34" charset="0"/>
              </a:defRPr>
            </a:lvl6pPr>
            <a:lvl7pPr marL="2971800" indent="-228600" defTabSz="342900" eaLnBrk="0" fontAlgn="base" hangingPunct="0">
              <a:spcBef>
                <a:spcPct val="0"/>
              </a:spcBef>
              <a:spcAft>
                <a:spcPct val="0"/>
              </a:spcAft>
              <a:defRPr sz="1400">
                <a:solidFill>
                  <a:schemeClr val="tx1"/>
                </a:solidFill>
                <a:latin typeface="Trebuchet MS" panose="020B0603020202020204" pitchFamily="34" charset="0"/>
              </a:defRPr>
            </a:lvl7pPr>
            <a:lvl8pPr marL="3429000" indent="-228600" defTabSz="342900" eaLnBrk="0" fontAlgn="base" hangingPunct="0">
              <a:spcBef>
                <a:spcPct val="0"/>
              </a:spcBef>
              <a:spcAft>
                <a:spcPct val="0"/>
              </a:spcAft>
              <a:defRPr sz="1400">
                <a:solidFill>
                  <a:schemeClr val="tx1"/>
                </a:solidFill>
                <a:latin typeface="Trebuchet MS" panose="020B0603020202020204" pitchFamily="34" charset="0"/>
              </a:defRPr>
            </a:lvl8pPr>
            <a:lvl9pPr marL="3886200" indent="-228600" defTabSz="342900" eaLnBrk="0" fontAlgn="base" hangingPunct="0">
              <a:spcBef>
                <a:spcPct val="0"/>
              </a:spcBef>
              <a:spcAft>
                <a:spcPct val="0"/>
              </a:spcAft>
              <a:defRPr sz="1400">
                <a:solidFill>
                  <a:schemeClr val="tx1"/>
                </a:solidFill>
                <a:latin typeface="Trebuchet MS" panose="020B0603020202020204" pitchFamily="34" charset="0"/>
              </a:defRPr>
            </a:lvl9pPr>
          </a:lstStyle>
          <a:p>
            <a:fld id="{347BC956-9B71-4602-AB63-E04E5863A2FD}" type="slidenum">
              <a:rPr lang="en-US" altLang="en-US" sz="1200" smtClean="0">
                <a:latin typeface="Calibri" panose="020F0502020204030204" pitchFamily="34" charset="0"/>
              </a:rPr>
              <a:pPr/>
              <a:t>32</a:t>
            </a:fld>
            <a:endParaRPr lang="en-US" altLang="en-US" sz="1200">
              <a:latin typeface="Calibri" panose="020F0502020204030204" pitchFamily="34"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Slide Image Placeholder 1">
            <a:extLst>
              <a:ext uri="{FF2B5EF4-FFF2-40B4-BE49-F238E27FC236}">
                <a16:creationId xmlns:a16="http://schemas.microsoft.com/office/drawing/2014/main" xmlns="" id="{78EC4FA3-CCA8-4FEF-ADCB-7FAB6AB50EA2}"/>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3843" name="Notes Placeholder 2">
            <a:extLst>
              <a:ext uri="{FF2B5EF4-FFF2-40B4-BE49-F238E27FC236}">
                <a16:creationId xmlns:a16="http://schemas.microsoft.com/office/drawing/2014/main" xmlns="" id="{522AD2B5-A601-477A-B923-6426C33A8946}"/>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dirty="0"/>
          </a:p>
        </p:txBody>
      </p:sp>
      <p:sp>
        <p:nvSpPr>
          <p:cNvPr id="163844" name="Slide Number Placeholder 3">
            <a:extLst>
              <a:ext uri="{FF2B5EF4-FFF2-40B4-BE49-F238E27FC236}">
                <a16:creationId xmlns:a16="http://schemas.microsoft.com/office/drawing/2014/main" xmlns="" id="{930946C2-3E2A-424D-A9C7-B953A446CF7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Trebuchet MS" panose="020B0603020202020204" pitchFamily="34" charset="0"/>
              </a:defRPr>
            </a:lvl1pPr>
            <a:lvl2pPr marL="742950" indent="-285750">
              <a:defRPr sz="1400">
                <a:solidFill>
                  <a:schemeClr val="tx1"/>
                </a:solidFill>
                <a:latin typeface="Trebuchet MS" panose="020B0603020202020204" pitchFamily="34" charset="0"/>
              </a:defRPr>
            </a:lvl2pPr>
            <a:lvl3pPr marL="1143000" indent="-228600">
              <a:defRPr sz="1400">
                <a:solidFill>
                  <a:schemeClr val="tx1"/>
                </a:solidFill>
                <a:latin typeface="Trebuchet MS" panose="020B0603020202020204" pitchFamily="34" charset="0"/>
              </a:defRPr>
            </a:lvl3pPr>
            <a:lvl4pPr marL="1600200" indent="-228600">
              <a:defRPr sz="1400">
                <a:solidFill>
                  <a:schemeClr val="tx1"/>
                </a:solidFill>
                <a:latin typeface="Trebuchet MS" panose="020B0603020202020204" pitchFamily="34" charset="0"/>
              </a:defRPr>
            </a:lvl4pPr>
            <a:lvl5pPr marL="2057400" indent="-228600">
              <a:defRPr sz="1400">
                <a:solidFill>
                  <a:schemeClr val="tx1"/>
                </a:solidFill>
                <a:latin typeface="Trebuchet MS" panose="020B0603020202020204" pitchFamily="34" charset="0"/>
              </a:defRPr>
            </a:lvl5pPr>
            <a:lvl6pPr marL="2514600" indent="-228600" defTabSz="342900" eaLnBrk="0" fontAlgn="base" hangingPunct="0">
              <a:spcBef>
                <a:spcPct val="0"/>
              </a:spcBef>
              <a:spcAft>
                <a:spcPct val="0"/>
              </a:spcAft>
              <a:defRPr sz="1400">
                <a:solidFill>
                  <a:schemeClr val="tx1"/>
                </a:solidFill>
                <a:latin typeface="Trebuchet MS" panose="020B0603020202020204" pitchFamily="34" charset="0"/>
              </a:defRPr>
            </a:lvl6pPr>
            <a:lvl7pPr marL="2971800" indent="-228600" defTabSz="342900" eaLnBrk="0" fontAlgn="base" hangingPunct="0">
              <a:spcBef>
                <a:spcPct val="0"/>
              </a:spcBef>
              <a:spcAft>
                <a:spcPct val="0"/>
              </a:spcAft>
              <a:defRPr sz="1400">
                <a:solidFill>
                  <a:schemeClr val="tx1"/>
                </a:solidFill>
                <a:latin typeface="Trebuchet MS" panose="020B0603020202020204" pitchFamily="34" charset="0"/>
              </a:defRPr>
            </a:lvl7pPr>
            <a:lvl8pPr marL="3429000" indent="-228600" defTabSz="342900" eaLnBrk="0" fontAlgn="base" hangingPunct="0">
              <a:spcBef>
                <a:spcPct val="0"/>
              </a:spcBef>
              <a:spcAft>
                <a:spcPct val="0"/>
              </a:spcAft>
              <a:defRPr sz="1400">
                <a:solidFill>
                  <a:schemeClr val="tx1"/>
                </a:solidFill>
                <a:latin typeface="Trebuchet MS" panose="020B0603020202020204" pitchFamily="34" charset="0"/>
              </a:defRPr>
            </a:lvl8pPr>
            <a:lvl9pPr marL="3886200" indent="-228600" defTabSz="342900" eaLnBrk="0" fontAlgn="base" hangingPunct="0">
              <a:spcBef>
                <a:spcPct val="0"/>
              </a:spcBef>
              <a:spcAft>
                <a:spcPct val="0"/>
              </a:spcAft>
              <a:defRPr sz="1400">
                <a:solidFill>
                  <a:schemeClr val="tx1"/>
                </a:solidFill>
                <a:latin typeface="Trebuchet MS" panose="020B0603020202020204" pitchFamily="34" charset="0"/>
              </a:defRPr>
            </a:lvl9pPr>
          </a:lstStyle>
          <a:p>
            <a:fld id="{6BA86BC7-0EC8-4A49-9A77-BF0E416AFB12}" type="slidenum">
              <a:rPr lang="en-US" altLang="en-US" sz="1200" smtClean="0">
                <a:latin typeface="Calibri" panose="020F0502020204030204" pitchFamily="34" charset="0"/>
              </a:rPr>
              <a:pPr/>
              <a:t>33</a:t>
            </a:fld>
            <a:endParaRPr lang="en-US" altLang="en-US" sz="1200">
              <a:latin typeface="Calibri" panose="020F0502020204030204" pitchFamily="34"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Slide Image Placeholder 1">
            <a:extLst>
              <a:ext uri="{FF2B5EF4-FFF2-40B4-BE49-F238E27FC236}">
                <a16:creationId xmlns:a16="http://schemas.microsoft.com/office/drawing/2014/main" xmlns="" id="{B83FBE08-42B1-4A58-B991-56E58E7FC6B2}"/>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5891" name="Notes Placeholder 2">
            <a:extLst>
              <a:ext uri="{FF2B5EF4-FFF2-40B4-BE49-F238E27FC236}">
                <a16:creationId xmlns:a16="http://schemas.microsoft.com/office/drawing/2014/main" xmlns="" id="{57E86ADD-4B05-446C-BBB7-D46BF78AED43}"/>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sz="1200" b="0" i="0" kern="1200" dirty="0" smtClean="0">
              <a:solidFill>
                <a:schemeClr val="tx1"/>
              </a:solidFill>
              <a:effectLst/>
              <a:latin typeface="+mn-lt"/>
              <a:ea typeface="+mn-ea"/>
              <a:cs typeface="+mn-cs"/>
            </a:endParaRPr>
          </a:p>
        </p:txBody>
      </p:sp>
      <p:sp>
        <p:nvSpPr>
          <p:cNvPr id="165892" name="Slide Number Placeholder 3">
            <a:extLst>
              <a:ext uri="{FF2B5EF4-FFF2-40B4-BE49-F238E27FC236}">
                <a16:creationId xmlns:a16="http://schemas.microsoft.com/office/drawing/2014/main" xmlns="" id="{294F614B-5B7E-4CBF-ABB6-8D7A48F2F18C}"/>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Trebuchet MS" panose="020B0603020202020204" pitchFamily="34" charset="0"/>
              </a:defRPr>
            </a:lvl1pPr>
            <a:lvl2pPr marL="742950" indent="-285750">
              <a:defRPr sz="1400">
                <a:solidFill>
                  <a:schemeClr val="tx1"/>
                </a:solidFill>
                <a:latin typeface="Trebuchet MS" panose="020B0603020202020204" pitchFamily="34" charset="0"/>
              </a:defRPr>
            </a:lvl2pPr>
            <a:lvl3pPr marL="1143000" indent="-228600">
              <a:defRPr sz="1400">
                <a:solidFill>
                  <a:schemeClr val="tx1"/>
                </a:solidFill>
                <a:latin typeface="Trebuchet MS" panose="020B0603020202020204" pitchFamily="34" charset="0"/>
              </a:defRPr>
            </a:lvl3pPr>
            <a:lvl4pPr marL="1600200" indent="-228600">
              <a:defRPr sz="1400">
                <a:solidFill>
                  <a:schemeClr val="tx1"/>
                </a:solidFill>
                <a:latin typeface="Trebuchet MS" panose="020B0603020202020204" pitchFamily="34" charset="0"/>
              </a:defRPr>
            </a:lvl4pPr>
            <a:lvl5pPr marL="2057400" indent="-228600">
              <a:defRPr sz="1400">
                <a:solidFill>
                  <a:schemeClr val="tx1"/>
                </a:solidFill>
                <a:latin typeface="Trebuchet MS" panose="020B0603020202020204" pitchFamily="34" charset="0"/>
              </a:defRPr>
            </a:lvl5pPr>
            <a:lvl6pPr marL="2514600" indent="-228600" defTabSz="342900" eaLnBrk="0" fontAlgn="base" hangingPunct="0">
              <a:spcBef>
                <a:spcPct val="0"/>
              </a:spcBef>
              <a:spcAft>
                <a:spcPct val="0"/>
              </a:spcAft>
              <a:defRPr sz="1400">
                <a:solidFill>
                  <a:schemeClr val="tx1"/>
                </a:solidFill>
                <a:latin typeface="Trebuchet MS" panose="020B0603020202020204" pitchFamily="34" charset="0"/>
              </a:defRPr>
            </a:lvl6pPr>
            <a:lvl7pPr marL="2971800" indent="-228600" defTabSz="342900" eaLnBrk="0" fontAlgn="base" hangingPunct="0">
              <a:spcBef>
                <a:spcPct val="0"/>
              </a:spcBef>
              <a:spcAft>
                <a:spcPct val="0"/>
              </a:spcAft>
              <a:defRPr sz="1400">
                <a:solidFill>
                  <a:schemeClr val="tx1"/>
                </a:solidFill>
                <a:latin typeface="Trebuchet MS" panose="020B0603020202020204" pitchFamily="34" charset="0"/>
              </a:defRPr>
            </a:lvl7pPr>
            <a:lvl8pPr marL="3429000" indent="-228600" defTabSz="342900" eaLnBrk="0" fontAlgn="base" hangingPunct="0">
              <a:spcBef>
                <a:spcPct val="0"/>
              </a:spcBef>
              <a:spcAft>
                <a:spcPct val="0"/>
              </a:spcAft>
              <a:defRPr sz="1400">
                <a:solidFill>
                  <a:schemeClr val="tx1"/>
                </a:solidFill>
                <a:latin typeface="Trebuchet MS" panose="020B0603020202020204" pitchFamily="34" charset="0"/>
              </a:defRPr>
            </a:lvl8pPr>
            <a:lvl9pPr marL="3886200" indent="-228600" defTabSz="342900" eaLnBrk="0" fontAlgn="base" hangingPunct="0">
              <a:spcBef>
                <a:spcPct val="0"/>
              </a:spcBef>
              <a:spcAft>
                <a:spcPct val="0"/>
              </a:spcAft>
              <a:defRPr sz="1400">
                <a:solidFill>
                  <a:schemeClr val="tx1"/>
                </a:solidFill>
                <a:latin typeface="Trebuchet MS" panose="020B0603020202020204" pitchFamily="34" charset="0"/>
              </a:defRPr>
            </a:lvl9pPr>
          </a:lstStyle>
          <a:p>
            <a:fld id="{0006CE7A-4EFE-4BB4-8259-836F62E5635C}" type="slidenum">
              <a:rPr lang="en-US" altLang="en-US" sz="1200" smtClean="0">
                <a:latin typeface="Calibri" panose="020F0502020204030204" pitchFamily="34" charset="0"/>
              </a:rPr>
              <a:pPr/>
              <a:t>34</a:t>
            </a:fld>
            <a:endParaRPr lang="en-US" altLang="en-US" sz="1200">
              <a:latin typeface="Calibri" panose="020F0502020204030204" pitchFamily="34" charset="0"/>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Slide Image Placeholder 1">
            <a:extLst>
              <a:ext uri="{FF2B5EF4-FFF2-40B4-BE49-F238E27FC236}">
                <a16:creationId xmlns:a16="http://schemas.microsoft.com/office/drawing/2014/main" xmlns="" id="{B83FBE08-42B1-4A58-B991-56E58E7FC6B2}"/>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5891" name="Notes Placeholder 2">
            <a:extLst>
              <a:ext uri="{FF2B5EF4-FFF2-40B4-BE49-F238E27FC236}">
                <a16:creationId xmlns:a16="http://schemas.microsoft.com/office/drawing/2014/main" xmlns="" id="{57E86ADD-4B05-446C-BBB7-D46BF78AED43}"/>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dirty="0"/>
          </a:p>
        </p:txBody>
      </p:sp>
      <p:sp>
        <p:nvSpPr>
          <p:cNvPr id="165892" name="Slide Number Placeholder 3">
            <a:extLst>
              <a:ext uri="{FF2B5EF4-FFF2-40B4-BE49-F238E27FC236}">
                <a16:creationId xmlns:a16="http://schemas.microsoft.com/office/drawing/2014/main" xmlns="" id="{294F614B-5B7E-4CBF-ABB6-8D7A48F2F18C}"/>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Trebuchet MS" panose="020B0603020202020204" pitchFamily="34" charset="0"/>
              </a:defRPr>
            </a:lvl1pPr>
            <a:lvl2pPr marL="742950" indent="-285750">
              <a:defRPr sz="1400">
                <a:solidFill>
                  <a:schemeClr val="tx1"/>
                </a:solidFill>
                <a:latin typeface="Trebuchet MS" panose="020B0603020202020204" pitchFamily="34" charset="0"/>
              </a:defRPr>
            </a:lvl2pPr>
            <a:lvl3pPr marL="1143000" indent="-228600">
              <a:defRPr sz="1400">
                <a:solidFill>
                  <a:schemeClr val="tx1"/>
                </a:solidFill>
                <a:latin typeface="Trebuchet MS" panose="020B0603020202020204" pitchFamily="34" charset="0"/>
              </a:defRPr>
            </a:lvl3pPr>
            <a:lvl4pPr marL="1600200" indent="-228600">
              <a:defRPr sz="1400">
                <a:solidFill>
                  <a:schemeClr val="tx1"/>
                </a:solidFill>
                <a:latin typeface="Trebuchet MS" panose="020B0603020202020204" pitchFamily="34" charset="0"/>
              </a:defRPr>
            </a:lvl4pPr>
            <a:lvl5pPr marL="2057400" indent="-228600">
              <a:defRPr sz="1400">
                <a:solidFill>
                  <a:schemeClr val="tx1"/>
                </a:solidFill>
                <a:latin typeface="Trebuchet MS" panose="020B0603020202020204" pitchFamily="34" charset="0"/>
              </a:defRPr>
            </a:lvl5pPr>
            <a:lvl6pPr marL="2514600" indent="-228600" defTabSz="342900" eaLnBrk="0" fontAlgn="base" hangingPunct="0">
              <a:spcBef>
                <a:spcPct val="0"/>
              </a:spcBef>
              <a:spcAft>
                <a:spcPct val="0"/>
              </a:spcAft>
              <a:defRPr sz="1400">
                <a:solidFill>
                  <a:schemeClr val="tx1"/>
                </a:solidFill>
                <a:latin typeface="Trebuchet MS" panose="020B0603020202020204" pitchFamily="34" charset="0"/>
              </a:defRPr>
            </a:lvl6pPr>
            <a:lvl7pPr marL="2971800" indent="-228600" defTabSz="342900" eaLnBrk="0" fontAlgn="base" hangingPunct="0">
              <a:spcBef>
                <a:spcPct val="0"/>
              </a:spcBef>
              <a:spcAft>
                <a:spcPct val="0"/>
              </a:spcAft>
              <a:defRPr sz="1400">
                <a:solidFill>
                  <a:schemeClr val="tx1"/>
                </a:solidFill>
                <a:latin typeface="Trebuchet MS" panose="020B0603020202020204" pitchFamily="34" charset="0"/>
              </a:defRPr>
            </a:lvl7pPr>
            <a:lvl8pPr marL="3429000" indent="-228600" defTabSz="342900" eaLnBrk="0" fontAlgn="base" hangingPunct="0">
              <a:spcBef>
                <a:spcPct val="0"/>
              </a:spcBef>
              <a:spcAft>
                <a:spcPct val="0"/>
              </a:spcAft>
              <a:defRPr sz="1400">
                <a:solidFill>
                  <a:schemeClr val="tx1"/>
                </a:solidFill>
                <a:latin typeface="Trebuchet MS" panose="020B0603020202020204" pitchFamily="34" charset="0"/>
              </a:defRPr>
            </a:lvl8pPr>
            <a:lvl9pPr marL="3886200" indent="-228600" defTabSz="342900" eaLnBrk="0" fontAlgn="base" hangingPunct="0">
              <a:spcBef>
                <a:spcPct val="0"/>
              </a:spcBef>
              <a:spcAft>
                <a:spcPct val="0"/>
              </a:spcAft>
              <a:defRPr sz="1400">
                <a:solidFill>
                  <a:schemeClr val="tx1"/>
                </a:solidFill>
                <a:latin typeface="Trebuchet MS" panose="020B0603020202020204" pitchFamily="34" charset="0"/>
              </a:defRPr>
            </a:lvl9pPr>
          </a:lstStyle>
          <a:p>
            <a:fld id="{0006CE7A-4EFE-4BB4-8259-836F62E5635C}" type="slidenum">
              <a:rPr lang="en-US" altLang="en-US" sz="1200" smtClean="0">
                <a:latin typeface="Calibri" panose="020F0502020204030204" pitchFamily="34" charset="0"/>
              </a:rPr>
              <a:pPr/>
              <a:t>35</a:t>
            </a:fld>
            <a:endParaRPr lang="en-US" altLang="en-US" sz="1200">
              <a:latin typeface="Calibri" panose="020F0502020204030204" pitchFamily="34" charset="0"/>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Thanks for your attention</a:t>
            </a:r>
            <a:endParaRPr lang="en-US" dirty="0"/>
          </a:p>
        </p:txBody>
      </p:sp>
      <p:sp>
        <p:nvSpPr>
          <p:cNvPr id="4" name="Slide Number Placeholder 3"/>
          <p:cNvSpPr>
            <a:spLocks noGrp="1"/>
          </p:cNvSpPr>
          <p:nvPr>
            <p:ph type="sldNum" sz="quarter" idx="10"/>
          </p:nvPr>
        </p:nvSpPr>
        <p:spPr/>
        <p:txBody>
          <a:bodyPr/>
          <a:lstStyle/>
          <a:p>
            <a:fld id="{87DA637C-8CD7-4B20-AA82-5A82C239D129}" type="slidenum">
              <a:rPr lang="en-US" smtClean="0"/>
              <a:t>38</a:t>
            </a:fld>
            <a:endParaRPr lang="en-US"/>
          </a:p>
        </p:txBody>
      </p:sp>
    </p:spTree>
    <p:extLst>
      <p:ext uri="{BB962C8B-B14F-4D97-AF65-F5344CB8AC3E}">
        <p14:creationId xmlns:p14="http://schemas.microsoft.com/office/powerpoint/2010/main" val="15013514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7DA637C-8CD7-4B20-AA82-5A82C239D129}" type="slidenum">
              <a:rPr lang="en-US" smtClean="0"/>
              <a:t>4</a:t>
            </a:fld>
            <a:endParaRPr lang="en-US"/>
          </a:p>
        </p:txBody>
      </p:sp>
    </p:spTree>
    <p:extLst>
      <p:ext uri="{BB962C8B-B14F-4D97-AF65-F5344CB8AC3E}">
        <p14:creationId xmlns:p14="http://schemas.microsoft.com/office/powerpoint/2010/main" val="5407938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10"/>
          </p:nvPr>
        </p:nvSpPr>
        <p:spPr/>
        <p:txBody>
          <a:bodyPr/>
          <a:lstStyle/>
          <a:p>
            <a:fld id="{87DA637C-8CD7-4B20-AA82-5A82C239D129}" type="slidenum">
              <a:rPr lang="en-US" smtClean="0"/>
              <a:t>5</a:t>
            </a:fld>
            <a:endParaRPr lang="en-US"/>
          </a:p>
        </p:txBody>
      </p:sp>
    </p:spTree>
    <p:extLst>
      <p:ext uri="{BB962C8B-B14F-4D97-AF65-F5344CB8AC3E}">
        <p14:creationId xmlns:p14="http://schemas.microsoft.com/office/powerpoint/2010/main" val="22205244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AE90029-A909-AD4E-9775-A0D64990AD22}" type="slidenum">
              <a:rPr lang="en-US" smtClean="0"/>
              <a:t>6</a:t>
            </a:fld>
            <a:endParaRPr lang="en-US"/>
          </a:p>
        </p:txBody>
      </p:sp>
    </p:spTree>
    <p:extLst>
      <p:ext uri="{BB962C8B-B14F-4D97-AF65-F5344CB8AC3E}">
        <p14:creationId xmlns:p14="http://schemas.microsoft.com/office/powerpoint/2010/main" val="7360838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342900" rtl="0" eaLnBrk="1" fontAlgn="auto" latinLnBrk="0" hangingPunct="1">
              <a:lnSpc>
                <a:spcPct val="100000"/>
              </a:lnSpc>
              <a:spcBef>
                <a:spcPts val="0"/>
              </a:spcBef>
              <a:spcAft>
                <a:spcPts val="0"/>
              </a:spcAft>
              <a:buClrTx/>
              <a:buSzTx/>
              <a:buFontTx/>
              <a:buNone/>
              <a:tabLst/>
              <a:defRPr/>
            </a:pPr>
            <a:r>
              <a:rPr lang="en-US" sz="900" b="0" i="0" kern="1200" dirty="0">
                <a:solidFill>
                  <a:schemeClr val="tx1"/>
                </a:solidFill>
                <a:effectLst/>
                <a:latin typeface="+mn-lt"/>
                <a:ea typeface="+mn-ea"/>
                <a:cs typeface="+mn-cs"/>
              </a:rPr>
              <a:t>Write a code to compare String + operator, </a:t>
            </a:r>
            <a:r>
              <a:rPr lang="en-US" sz="900" b="0" i="0" kern="1200" dirty="0" err="1">
                <a:solidFill>
                  <a:schemeClr val="tx1"/>
                </a:solidFill>
                <a:effectLst/>
                <a:latin typeface="+mn-lt"/>
                <a:ea typeface="+mn-ea"/>
                <a:cs typeface="+mn-cs"/>
              </a:rPr>
              <a:t>StringBuilder.add</a:t>
            </a:r>
            <a:r>
              <a:rPr lang="en-US" sz="900" b="0" i="0" kern="1200" dirty="0">
                <a:solidFill>
                  <a:schemeClr val="tx1"/>
                </a:solidFill>
                <a:effectLst/>
                <a:latin typeface="+mn-lt"/>
                <a:ea typeface="+mn-ea"/>
                <a:cs typeface="+mn-cs"/>
              </a:rPr>
              <a:t>() and </a:t>
            </a:r>
            <a:r>
              <a:rPr lang="en-US" sz="900" b="0" i="0" kern="1200" dirty="0" err="1">
                <a:solidFill>
                  <a:schemeClr val="tx1"/>
                </a:solidFill>
                <a:effectLst/>
                <a:latin typeface="+mn-lt"/>
                <a:ea typeface="+mn-ea"/>
                <a:cs typeface="+mn-cs"/>
              </a:rPr>
              <a:t>StringBuffer.add</a:t>
            </a:r>
            <a:r>
              <a:rPr lang="en-US" sz="900" b="0" i="0" kern="1200" dirty="0">
                <a:solidFill>
                  <a:schemeClr val="tx1"/>
                </a:solidFill>
                <a:effectLst/>
                <a:latin typeface="+mn-lt"/>
                <a:ea typeface="+mn-ea"/>
                <a:cs typeface="+mn-cs"/>
              </a:rPr>
              <a:t>() </a:t>
            </a:r>
            <a:r>
              <a:rPr lang="en-US" sz="900" b="0" i="0" kern="1200" dirty="0" smtClean="0">
                <a:solidFill>
                  <a:schemeClr val="tx1"/>
                </a:solidFill>
                <a:effectLst/>
                <a:latin typeface="+mn-lt"/>
                <a:ea typeface="+mn-ea"/>
                <a:cs typeface="+mn-cs"/>
              </a:rPr>
              <a:t>performance</a:t>
            </a:r>
            <a:endParaRPr lang="en-US" sz="9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7AE90029-A909-AD4E-9775-A0D64990AD22}" type="slidenum">
              <a:rPr lang="en-US" smtClean="0"/>
              <a:t>7</a:t>
            </a:fld>
            <a:endParaRPr lang="en-US"/>
          </a:p>
        </p:txBody>
      </p:sp>
    </p:spTree>
    <p:extLst>
      <p:ext uri="{BB962C8B-B14F-4D97-AF65-F5344CB8AC3E}">
        <p14:creationId xmlns:p14="http://schemas.microsoft.com/office/powerpoint/2010/main" val="11977947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7DA637C-8CD7-4B20-AA82-5A82C239D129}" type="slidenum">
              <a:rPr lang="en-US" smtClean="0"/>
              <a:t>8</a:t>
            </a:fld>
            <a:endParaRPr lang="en-US"/>
          </a:p>
        </p:txBody>
      </p:sp>
    </p:spTree>
    <p:extLst>
      <p:ext uri="{BB962C8B-B14F-4D97-AF65-F5344CB8AC3E}">
        <p14:creationId xmlns:p14="http://schemas.microsoft.com/office/powerpoint/2010/main" val="27500000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7DA637C-8CD7-4B20-AA82-5A82C239D129}" type="slidenum">
              <a:rPr lang="en-US" smtClean="0"/>
              <a:t>9</a:t>
            </a:fld>
            <a:endParaRPr lang="en-US"/>
          </a:p>
        </p:txBody>
      </p:sp>
    </p:spTree>
    <p:extLst>
      <p:ext uri="{BB962C8B-B14F-4D97-AF65-F5344CB8AC3E}">
        <p14:creationId xmlns:p14="http://schemas.microsoft.com/office/powerpoint/2010/main" val="106560167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08621" y="1883221"/>
            <a:ext cx="5754624" cy="1895904"/>
          </a:xfrm>
        </p:spPr>
        <p:txBody>
          <a:bodyPr/>
          <a:lstStyle>
            <a:lvl1pPr>
              <a:defRPr>
                <a:solidFill>
                  <a:schemeClr val="bg1"/>
                </a:solidFill>
              </a:defRPr>
            </a:lvl1pPr>
          </a:lstStyle>
          <a:p>
            <a:r>
              <a:rPr lang="en-US" dirty="0"/>
              <a:t>Please add title here</a:t>
            </a:r>
          </a:p>
        </p:txBody>
      </p:sp>
      <p:sp>
        <p:nvSpPr>
          <p:cNvPr id="3" name="Date Placeholder 2"/>
          <p:cNvSpPr>
            <a:spLocks noGrp="1"/>
          </p:cNvSpPr>
          <p:nvPr>
            <p:ph type="dt" sz="half" idx="10"/>
          </p:nvPr>
        </p:nvSpPr>
        <p:spPr/>
        <p:txBody>
          <a:bodyPr tIns="0" anchor="ctr" anchorCtr="0"/>
          <a:lstStyle>
            <a:lvl1pPr>
              <a:defRPr cap="all" baseline="0">
                <a:solidFill>
                  <a:schemeClr val="bg1"/>
                </a:solidFill>
              </a:defRPr>
            </a:lvl1pPr>
          </a:lstStyle>
          <a:p>
            <a:pPr defTabSz="914218"/>
            <a:r>
              <a:rPr lang="en-US" smtClean="0">
                <a:solidFill>
                  <a:srgbClr val="FFFFFF"/>
                </a:solidFill>
              </a:rPr>
              <a:t>DATE OR VENUE</a:t>
            </a:r>
            <a:endParaRPr lang="en-US" dirty="0">
              <a:solidFill>
                <a:srgbClr val="FFFFFF"/>
              </a:solidFill>
            </a:endParaRPr>
          </a:p>
        </p:txBody>
      </p:sp>
      <p:sp>
        <p:nvSpPr>
          <p:cNvPr id="7" name="Text Placeholder 6"/>
          <p:cNvSpPr>
            <a:spLocks noGrp="1"/>
          </p:cNvSpPr>
          <p:nvPr>
            <p:ph type="body" sz="quarter" idx="11" hasCustomPrompt="1"/>
          </p:nvPr>
        </p:nvSpPr>
        <p:spPr>
          <a:xfrm>
            <a:off x="708621" y="4066329"/>
            <a:ext cx="5754624" cy="418576"/>
          </a:xfrm>
          <a:prstGeom prst="rect">
            <a:avLst/>
          </a:prstGeom>
        </p:spPr>
        <p:txBody>
          <a:bodyPr wrap="square" lIns="0" tIns="0" rIns="0" bIns="0" anchor="ctr">
            <a:noAutofit/>
          </a:bodyPr>
          <a:lstStyle>
            <a:lvl1pPr>
              <a:defRPr>
                <a:solidFill>
                  <a:schemeClr val="bg1"/>
                </a:solidFill>
                <a:latin typeface="+mn-lt"/>
              </a:defRPr>
            </a:lvl1pPr>
            <a:lvl2pPr>
              <a:defRPr>
                <a:solidFill>
                  <a:schemeClr val="bg1"/>
                </a:solidFill>
                <a:latin typeface="+mn-lt"/>
              </a:defRPr>
            </a:lvl2pPr>
            <a:lvl3pPr>
              <a:defRPr>
                <a:solidFill>
                  <a:schemeClr val="bg1"/>
                </a:solidFill>
                <a:latin typeface="+mn-lt"/>
              </a:defRPr>
            </a:lvl3pPr>
            <a:lvl4pPr>
              <a:defRPr>
                <a:solidFill>
                  <a:schemeClr val="bg1"/>
                </a:solidFill>
                <a:latin typeface="+mn-lt"/>
              </a:defRPr>
            </a:lvl4pPr>
            <a:lvl5pPr>
              <a:defRPr>
                <a:solidFill>
                  <a:schemeClr val="bg1"/>
                </a:solidFill>
                <a:latin typeface="+mn-lt"/>
              </a:defRPr>
            </a:lvl5pPr>
          </a:lstStyle>
          <a:p>
            <a:pPr lvl="0"/>
            <a:r>
              <a:rPr lang="en-US" dirty="0"/>
              <a:t>Please add subtitle here</a:t>
            </a:r>
          </a:p>
        </p:txBody>
      </p:sp>
      <p:pic>
        <p:nvPicPr>
          <p:cNvPr id="5" name="Picture Placeholder 6"/>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7111916" y="0"/>
            <a:ext cx="5080000" cy="6858000"/>
          </a:xfrm>
          <a:prstGeom prst="rect">
            <a:avLst/>
          </a:prstGeom>
        </p:spPr>
      </p:pic>
      <p:sp>
        <p:nvSpPr>
          <p:cNvPr id="6" name="Rectangle 5"/>
          <p:cNvSpPr/>
          <p:nvPr userDrawn="1"/>
        </p:nvSpPr>
        <p:spPr>
          <a:xfrm>
            <a:off x="7111916" y="0"/>
            <a:ext cx="5080000" cy="6858000"/>
          </a:xfrm>
          <a:prstGeom prst="rect">
            <a:avLst/>
          </a:prstGeom>
          <a:solidFill>
            <a:srgbClr val="464547">
              <a:alpha val="15000"/>
            </a:srgbClr>
          </a:solidFill>
          <a:ln>
            <a:noFill/>
          </a:ln>
          <a:effectLst/>
        </p:spPr>
        <p:style>
          <a:lnRef idx="1">
            <a:schemeClr val="accent1"/>
          </a:lnRef>
          <a:fillRef idx="3">
            <a:schemeClr val="accent1"/>
          </a:fillRef>
          <a:effectRef idx="2">
            <a:schemeClr val="accent1"/>
          </a:effectRef>
          <a:fontRef idx="minor">
            <a:schemeClr val="lt1"/>
          </a:fontRef>
        </p:style>
        <p:txBody>
          <a:bodyPr lIns="121893" tIns="60946" rIns="121893" bIns="60946" rtlCol="0" anchor="ctr"/>
          <a:lstStyle/>
          <a:p>
            <a:pPr marL="0" marR="0" lvl="0" indent="0" algn="ctr" defTabSz="914218"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srgbClr val="FFFFFF"/>
              </a:solidFill>
              <a:effectLst/>
              <a:uLnTx/>
              <a:uFillTx/>
              <a:latin typeface="Calibri"/>
              <a:ea typeface="+mn-ea"/>
              <a:cs typeface="+mn-cs"/>
            </a:endParaRPr>
          </a:p>
        </p:txBody>
      </p:sp>
      <p:pic>
        <p:nvPicPr>
          <p:cNvPr id="8" name="Picture 7"/>
          <p:cNvPicPr>
            <a:picLocks noChangeAspect="1"/>
          </p:cNvPicPr>
          <p:nvPr userDrawn="1"/>
        </p:nvPicPr>
        <p:blipFill rotWithShape="1">
          <a:blip r:embed="rId3" cstate="print">
            <a:extLst>
              <a:ext uri="{28A0092B-C50C-407E-A947-70E740481C1C}">
                <a14:useLocalDpi xmlns:a14="http://schemas.microsoft.com/office/drawing/2010/main" val="0"/>
              </a:ext>
            </a:extLst>
          </a:blip>
          <a:srcRect l="-1"/>
          <a:stretch/>
        </p:blipFill>
        <p:spPr>
          <a:xfrm rot="5400000">
            <a:off x="3689636" y="3075432"/>
            <a:ext cx="6858000" cy="707136"/>
          </a:xfrm>
          <a:prstGeom prst="rect">
            <a:avLst/>
          </a:prstGeom>
        </p:spPr>
      </p:pic>
      <p:pic>
        <p:nvPicPr>
          <p:cNvPr id="9" name="Picture 8"/>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rot="10800000" flipH="1" flipV="1">
            <a:off x="837173" y="681711"/>
            <a:ext cx="1188379" cy="421377"/>
          </a:xfrm>
          <a:prstGeom prst="rect">
            <a:avLst/>
          </a:prstGeom>
        </p:spPr>
      </p:pic>
    </p:spTree>
    <p:extLst>
      <p:ext uri="{BB962C8B-B14F-4D97-AF65-F5344CB8AC3E}">
        <p14:creationId xmlns:p14="http://schemas.microsoft.com/office/powerpoint/2010/main" val="4042604866"/>
      </p:ext>
    </p:extLst>
  </p:cSld>
  <p:clrMapOvr>
    <a:masterClrMapping/>
  </p:clrMapOvr>
  <p:extLst mod="1">
    <p:ext uri="{DCECCB84-F9BA-43D5-87BE-67443E8EF086}">
      <p15:sldGuideLst xmlns:p15="http://schemas.microsoft.com/office/powerpoint/2012/main" xmlns=""/>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Section Title">
    <p:spTree>
      <p:nvGrpSpPr>
        <p:cNvPr id="1" name=""/>
        <p:cNvGrpSpPr/>
        <p:nvPr/>
      </p:nvGrpSpPr>
      <p:grpSpPr>
        <a:xfrm>
          <a:off x="0" y="0"/>
          <a:ext cx="0" cy="0"/>
          <a:chOff x="0" y="0"/>
          <a:chExt cx="0" cy="0"/>
        </a:xfrm>
      </p:grpSpPr>
      <p:sp>
        <p:nvSpPr>
          <p:cNvPr id="14" name="Rectangle 13"/>
          <p:cNvSpPr/>
          <p:nvPr userDrawn="1"/>
        </p:nvSpPr>
        <p:spPr>
          <a:xfrm>
            <a:off x="0" y="6349741"/>
            <a:ext cx="12192000" cy="50825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26" tIns="45718" rIns="91426" bIns="45718" rtlCol="0" anchor="ctr"/>
          <a:lstStyle/>
          <a:p>
            <a:pPr algn="ctr"/>
            <a:endParaRPr lang="en-US" sz="1900"/>
          </a:p>
        </p:txBody>
      </p:sp>
      <p:sp>
        <p:nvSpPr>
          <p:cNvPr id="12" name="Picture Placeholder 5"/>
          <p:cNvSpPr>
            <a:spLocks noGrp="1"/>
          </p:cNvSpPr>
          <p:nvPr>
            <p:ph type="pic" sz="quarter" idx="10" hasCustomPrompt="1"/>
          </p:nvPr>
        </p:nvSpPr>
        <p:spPr>
          <a:xfrm>
            <a:off x="0" y="0"/>
            <a:ext cx="12192000" cy="6858000"/>
          </a:xfrm>
          <a:prstGeom prst="rect">
            <a:avLst/>
          </a:prstGeom>
        </p:spPr>
        <p:txBody>
          <a:bodyPr lIns="68570" tIns="34290" rIns="68570" bIns="34290" anchor="t"/>
          <a:lstStyle>
            <a:lvl1pPr marL="0" indent="0" algn="ctr">
              <a:buNone/>
              <a:defRPr/>
            </a:lvl1pPr>
          </a:lstStyle>
          <a:p>
            <a:pPr lvl="0"/>
            <a:r>
              <a:rPr lang="en-US"/>
              <a:t>Insert Image</a:t>
            </a:r>
          </a:p>
        </p:txBody>
      </p:sp>
      <p:sp>
        <p:nvSpPr>
          <p:cNvPr id="7" name="Text Placeholder 12"/>
          <p:cNvSpPr>
            <a:spLocks noGrp="1"/>
          </p:cNvSpPr>
          <p:nvPr>
            <p:ph type="body" sz="quarter" idx="13" hasCustomPrompt="1"/>
          </p:nvPr>
        </p:nvSpPr>
        <p:spPr>
          <a:xfrm>
            <a:off x="1163208" y="5263636"/>
            <a:ext cx="6590693" cy="764056"/>
          </a:xfrm>
          <a:prstGeom prst="rect">
            <a:avLst/>
          </a:prstGeom>
          <a:solidFill>
            <a:srgbClr val="2FC2D9"/>
          </a:solidFill>
        </p:spPr>
        <p:txBody>
          <a:bodyPr wrap="none" lIns="137135" tIns="27430" rIns="137135" bIns="34290">
            <a:spAutoFit/>
          </a:bodyPr>
          <a:lstStyle>
            <a:lvl1pPr marL="0" indent="0">
              <a:buNone/>
              <a:defRPr sz="5100" b="0" i="0" cap="all">
                <a:solidFill>
                  <a:schemeClr val="bg1"/>
                </a:solidFill>
                <a:latin typeface="Arial Black"/>
                <a:cs typeface="Arial Black"/>
              </a:defRPr>
            </a:lvl1pPr>
            <a:lvl2pPr marL="457107" indent="0">
              <a:buNone/>
              <a:defRPr sz="5100" b="0" i="0" cap="all">
                <a:latin typeface="Arial Black"/>
                <a:cs typeface="Arial Black"/>
              </a:defRPr>
            </a:lvl2pPr>
            <a:lvl3pPr marL="914218" indent="0">
              <a:buNone/>
              <a:defRPr sz="5100" b="0" i="0" cap="all">
                <a:latin typeface="Arial Black"/>
                <a:cs typeface="Arial Black"/>
              </a:defRPr>
            </a:lvl3pPr>
            <a:lvl4pPr marL="1371328" indent="0">
              <a:buNone/>
              <a:defRPr sz="5100" b="0" i="0" cap="all">
                <a:latin typeface="Arial Black"/>
                <a:cs typeface="Arial Black"/>
              </a:defRPr>
            </a:lvl4pPr>
            <a:lvl5pPr marL="1828437" indent="0">
              <a:buNone/>
              <a:defRPr sz="5100" b="0" i="0" cap="all">
                <a:latin typeface="Arial Black"/>
                <a:cs typeface="Arial Black"/>
              </a:defRPr>
            </a:lvl5pPr>
          </a:lstStyle>
          <a:p>
            <a:pPr lvl="0"/>
            <a:r>
              <a:rPr lang="en-US"/>
              <a:t>And Line 3 Here</a:t>
            </a:r>
          </a:p>
        </p:txBody>
      </p:sp>
      <p:sp>
        <p:nvSpPr>
          <p:cNvPr id="13" name="Text Placeholder 12"/>
          <p:cNvSpPr>
            <a:spLocks noGrp="1"/>
          </p:cNvSpPr>
          <p:nvPr>
            <p:ph type="body" sz="quarter" idx="11" hasCustomPrompt="1"/>
          </p:nvPr>
        </p:nvSpPr>
        <p:spPr>
          <a:xfrm>
            <a:off x="1163207" y="4525827"/>
            <a:ext cx="4825252" cy="764056"/>
          </a:xfrm>
          <a:prstGeom prst="rect">
            <a:avLst/>
          </a:prstGeom>
          <a:solidFill>
            <a:srgbClr val="2FC2D9"/>
          </a:solidFill>
        </p:spPr>
        <p:txBody>
          <a:bodyPr wrap="none" lIns="137135" tIns="27430" rIns="137135" bIns="34290">
            <a:spAutoFit/>
          </a:bodyPr>
          <a:lstStyle>
            <a:lvl1pPr marL="0" indent="0">
              <a:buNone/>
              <a:defRPr sz="5100" b="0" i="0" cap="all">
                <a:solidFill>
                  <a:schemeClr val="bg1"/>
                </a:solidFill>
                <a:latin typeface="Arial Black"/>
                <a:cs typeface="Arial Black"/>
              </a:defRPr>
            </a:lvl1pPr>
            <a:lvl2pPr marL="457107" indent="0">
              <a:buNone/>
              <a:defRPr sz="5100" b="0" i="0" cap="all">
                <a:latin typeface="Arial Black"/>
                <a:cs typeface="Arial Black"/>
              </a:defRPr>
            </a:lvl2pPr>
            <a:lvl3pPr marL="914218" indent="0">
              <a:buNone/>
              <a:defRPr sz="5100" b="0" i="0" cap="all">
                <a:latin typeface="Arial Black"/>
                <a:cs typeface="Arial Black"/>
              </a:defRPr>
            </a:lvl3pPr>
            <a:lvl4pPr marL="1371328" indent="0">
              <a:buNone/>
              <a:defRPr sz="5100" b="0" i="0" cap="all">
                <a:latin typeface="Arial Black"/>
                <a:cs typeface="Arial Black"/>
              </a:defRPr>
            </a:lvl4pPr>
            <a:lvl5pPr marL="1828437" indent="0">
              <a:buNone/>
              <a:defRPr sz="5100" b="0" i="0" cap="all">
                <a:latin typeface="Arial Black"/>
                <a:cs typeface="Arial Black"/>
              </a:defRPr>
            </a:lvl5pPr>
          </a:lstStyle>
          <a:p>
            <a:pPr lvl="0"/>
            <a:r>
              <a:rPr lang="en-US"/>
              <a:t>Line 2 Here</a:t>
            </a:r>
          </a:p>
        </p:txBody>
      </p:sp>
      <p:sp>
        <p:nvSpPr>
          <p:cNvPr id="2" name="Title 1"/>
          <p:cNvSpPr>
            <a:spLocks noGrp="1"/>
          </p:cNvSpPr>
          <p:nvPr>
            <p:ph type="title" hasCustomPrompt="1"/>
          </p:nvPr>
        </p:nvSpPr>
        <p:spPr>
          <a:xfrm>
            <a:off x="1163207" y="3826604"/>
            <a:ext cx="4863724" cy="764056"/>
          </a:xfrm>
          <a:prstGeom prst="rect">
            <a:avLst/>
          </a:prstGeom>
          <a:solidFill>
            <a:srgbClr val="2FC2D9"/>
          </a:solidFill>
          <a:ln>
            <a:noFill/>
          </a:ln>
        </p:spPr>
        <p:txBody>
          <a:bodyPr wrap="none" lIns="137135" tIns="27430" rIns="137135" bIns="34290" anchor="t">
            <a:spAutoFit/>
          </a:bodyPr>
          <a:lstStyle>
            <a:lvl1pPr algn="l">
              <a:defRPr sz="5100" b="0" cap="all" baseline="0">
                <a:solidFill>
                  <a:srgbClr val="FFFFFF"/>
                </a:solidFill>
              </a:defRPr>
            </a:lvl1pPr>
          </a:lstStyle>
          <a:p>
            <a:r>
              <a:rPr lang="en-US"/>
              <a:t>Type line 1 here</a:t>
            </a:r>
          </a:p>
        </p:txBody>
      </p:sp>
      <p:sp>
        <p:nvSpPr>
          <p:cNvPr id="8" name="Text Placeholder 13"/>
          <p:cNvSpPr txBox="1">
            <a:spLocks/>
          </p:cNvSpPr>
          <p:nvPr userDrawn="1"/>
        </p:nvSpPr>
        <p:spPr>
          <a:xfrm>
            <a:off x="1041816" y="3328613"/>
            <a:ext cx="8650817" cy="923331"/>
          </a:xfrm>
          <a:prstGeom prst="rect">
            <a:avLst/>
          </a:prstGeom>
        </p:spPr>
        <p:txBody>
          <a:bodyPr lIns="91426" tIns="45718" rIns="91426" bIns="45718"/>
          <a:lstStyle>
            <a:lvl1pPr marL="342900" indent="-342900" algn="l" defTabSz="457200" rtl="0" eaLnBrk="1" latinLnBrk="0" hangingPunct="1">
              <a:spcBef>
                <a:spcPct val="20000"/>
              </a:spcBef>
              <a:buClr>
                <a:schemeClr val="accent2"/>
              </a:buClr>
              <a:buFont typeface="Arial"/>
              <a:buChar char="•"/>
              <a:defRPr sz="2000" kern="1200">
                <a:solidFill>
                  <a:schemeClr val="tx1"/>
                </a:solidFill>
                <a:latin typeface="Trebuchet MS"/>
                <a:ea typeface="+mn-ea"/>
                <a:cs typeface="Trebuchet MS"/>
              </a:defRPr>
            </a:lvl1pPr>
            <a:lvl2pPr marL="742950" indent="-285750" algn="l" defTabSz="457200" rtl="0" eaLnBrk="1" latinLnBrk="0" hangingPunct="1">
              <a:spcBef>
                <a:spcPct val="20000"/>
              </a:spcBef>
              <a:buFont typeface="Arial"/>
              <a:buChar char="–"/>
              <a:defRPr sz="1800" kern="1200">
                <a:solidFill>
                  <a:schemeClr val="tx1"/>
                </a:solidFill>
                <a:latin typeface="Trebuchet MS"/>
                <a:ea typeface="+mn-ea"/>
                <a:cs typeface="Trebuchet MS"/>
              </a:defRPr>
            </a:lvl2pPr>
            <a:lvl3pPr marL="1143000" indent="-228600" algn="l" defTabSz="457200" rtl="0" eaLnBrk="1" latinLnBrk="0" hangingPunct="1">
              <a:spcBef>
                <a:spcPct val="20000"/>
              </a:spcBef>
              <a:buFont typeface="Arial"/>
              <a:buChar char="•"/>
              <a:defRPr sz="1600" kern="1200">
                <a:solidFill>
                  <a:schemeClr val="tx1"/>
                </a:solidFill>
                <a:latin typeface="Trebuchet MS"/>
                <a:ea typeface="+mn-ea"/>
                <a:cs typeface="Trebuchet MS"/>
              </a:defRPr>
            </a:lvl3pPr>
            <a:lvl4pPr marL="1600200" indent="-228600" algn="l" defTabSz="457200" rtl="0" eaLnBrk="1" latinLnBrk="0" hangingPunct="1">
              <a:spcBef>
                <a:spcPct val="20000"/>
              </a:spcBef>
              <a:buFont typeface="Arial"/>
              <a:buChar char="–"/>
              <a:defRPr sz="1300" kern="1200">
                <a:solidFill>
                  <a:schemeClr val="tx1"/>
                </a:solidFill>
                <a:latin typeface="Trebuchet MS"/>
                <a:ea typeface="+mn-ea"/>
                <a:cs typeface="Trebuchet MS"/>
              </a:defRPr>
            </a:lvl4pPr>
            <a:lvl5pPr marL="2057400" indent="-228600" algn="l" defTabSz="457200" rtl="0" eaLnBrk="1" latinLnBrk="0" hangingPunct="1">
              <a:spcBef>
                <a:spcPct val="20000"/>
              </a:spcBef>
              <a:buFont typeface="Arial"/>
              <a:buChar char="»"/>
              <a:defRPr sz="1100" kern="1200">
                <a:solidFill>
                  <a:schemeClr val="tx1"/>
                </a:solidFill>
                <a:latin typeface="Trebuchet MS"/>
                <a:ea typeface="+mn-ea"/>
                <a:cs typeface="Trebuchet M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endParaRPr lang="en-US" sz="2000"/>
          </a:p>
        </p:txBody>
      </p:sp>
      <p:sp>
        <p:nvSpPr>
          <p:cNvPr id="15" name="Text Placeholder 14"/>
          <p:cNvSpPr>
            <a:spLocks noGrp="1"/>
          </p:cNvSpPr>
          <p:nvPr>
            <p:ph type="body" sz="quarter" idx="14" hasCustomPrompt="1"/>
          </p:nvPr>
        </p:nvSpPr>
        <p:spPr>
          <a:xfrm>
            <a:off x="1155508" y="3276176"/>
            <a:ext cx="5018549" cy="332399"/>
          </a:xfrm>
          <a:prstGeom prst="rect">
            <a:avLst/>
          </a:prstGeom>
          <a:solidFill>
            <a:schemeClr val="accent2"/>
          </a:solidFill>
        </p:spPr>
        <p:txBody>
          <a:bodyPr vert="horz" wrap="none" lIns="68570" tIns="34290" rIns="68570" bIns="34290">
            <a:spAutoFit/>
          </a:bodyPr>
          <a:lstStyle>
            <a:lvl1pPr marL="0" indent="0">
              <a:buNone/>
              <a:defRPr sz="1900">
                <a:solidFill>
                  <a:srgbClr val="FFFFFF"/>
                </a:solidFill>
                <a:latin typeface="Arial Black"/>
                <a:cs typeface="Arial Black"/>
              </a:defRPr>
            </a:lvl1pPr>
          </a:lstStyle>
          <a:p>
            <a:pPr lvl="0"/>
            <a:r>
              <a:rPr lang="en-US"/>
              <a:t>OPTIONAL EYEBROW HEADER HERE</a:t>
            </a:r>
          </a:p>
        </p:txBody>
      </p:sp>
    </p:spTree>
    <p:extLst>
      <p:ext uri="{BB962C8B-B14F-4D97-AF65-F5344CB8AC3E}">
        <p14:creationId xmlns:p14="http://schemas.microsoft.com/office/powerpoint/2010/main" val="29699008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Content with Subhead">
    <p:spTree>
      <p:nvGrpSpPr>
        <p:cNvPr id="1" name=""/>
        <p:cNvGrpSpPr/>
        <p:nvPr/>
      </p:nvGrpSpPr>
      <p:grpSpPr>
        <a:xfrm>
          <a:off x="0" y="0"/>
          <a:ext cx="0" cy="0"/>
          <a:chOff x="0" y="0"/>
          <a:chExt cx="0" cy="0"/>
        </a:xfrm>
      </p:grpSpPr>
      <p:sp>
        <p:nvSpPr>
          <p:cNvPr id="5" name="Text Placeholder 2"/>
          <p:cNvSpPr>
            <a:spLocks noGrp="1"/>
          </p:cNvSpPr>
          <p:nvPr>
            <p:ph idx="1" hasCustomPrompt="1"/>
          </p:nvPr>
        </p:nvSpPr>
        <p:spPr>
          <a:xfrm>
            <a:off x="480484" y="1776415"/>
            <a:ext cx="11106149" cy="4196433"/>
          </a:xfrm>
          <a:prstGeom prst="rect">
            <a:avLst/>
          </a:prstGeom>
        </p:spPr>
        <p:txBody>
          <a:bodyPr vert="horz" lIns="68570" tIns="34290" rIns="68570" bIns="34290" rtlCol="0">
            <a:normAutofit/>
          </a:bodyPr>
          <a:lstStyle>
            <a:lvl1pPr marL="173704" marR="0" indent="-173704" algn="l" defTabSz="457107" rtl="0" eaLnBrk="1" fontAlgn="auto" latinLnBrk="0" hangingPunct="1">
              <a:lnSpc>
                <a:spcPct val="120000"/>
              </a:lnSpc>
              <a:spcBef>
                <a:spcPts val="0"/>
              </a:spcBef>
              <a:spcAft>
                <a:spcPts val="1000"/>
              </a:spcAft>
              <a:buClr>
                <a:schemeClr val="accent2"/>
              </a:buClr>
              <a:buSzTx/>
              <a:buFont typeface="Arial"/>
              <a:buChar char="•"/>
              <a:tabLst/>
              <a:defRPr sz="1900" baseline="0"/>
            </a:lvl1pPr>
            <a:lvl2pPr>
              <a:defRPr sz="1600"/>
            </a:lvl2pPr>
            <a:lvl3pPr>
              <a:defRPr sz="1600"/>
            </a:lvl3pPr>
            <a:lvl4pPr>
              <a:defRPr sz="1600"/>
            </a:lvl4pPr>
            <a:lvl5pPr>
              <a:defRPr sz="1600"/>
            </a:lvl5pPr>
          </a:lstStyle>
          <a:p>
            <a:pPr lvl="0"/>
            <a:r>
              <a:rPr lang="en-US"/>
              <a:t>Click to add bulleted list</a:t>
            </a:r>
          </a:p>
          <a:p>
            <a:pPr lvl="0"/>
            <a:r>
              <a:rPr lang="en-US"/>
              <a:t>Click to add bulleted list</a:t>
            </a:r>
          </a:p>
          <a:p>
            <a:pPr lvl="0"/>
            <a:r>
              <a:rPr lang="en-US"/>
              <a:t>Click to add bulleted list</a:t>
            </a:r>
          </a:p>
          <a:p>
            <a:pPr marL="173704" marR="0" lvl="0" indent="-173704" algn="l" defTabSz="457107" rtl="0" eaLnBrk="1" fontAlgn="auto" latinLnBrk="0" hangingPunct="1">
              <a:lnSpc>
                <a:spcPts val="2400"/>
              </a:lnSpc>
              <a:spcBef>
                <a:spcPts val="0"/>
              </a:spcBef>
              <a:spcAft>
                <a:spcPts val="1400"/>
              </a:spcAft>
              <a:buClr>
                <a:schemeClr val="accent2"/>
              </a:buClr>
              <a:buSzTx/>
              <a:buFont typeface="Arial"/>
              <a:buChar char="•"/>
              <a:tabLst/>
              <a:defRPr/>
            </a:pPr>
            <a:r>
              <a:rPr lang="en-US"/>
              <a:t>Click to add bulleted list</a:t>
            </a:r>
          </a:p>
        </p:txBody>
      </p:sp>
      <p:sp>
        <p:nvSpPr>
          <p:cNvPr id="6" name="Text Placeholder 6"/>
          <p:cNvSpPr>
            <a:spLocks noGrp="1"/>
          </p:cNvSpPr>
          <p:nvPr>
            <p:ph type="body" sz="quarter" idx="11" hasCustomPrompt="1"/>
          </p:nvPr>
        </p:nvSpPr>
        <p:spPr>
          <a:xfrm>
            <a:off x="0" y="0"/>
            <a:ext cx="12192000" cy="932688"/>
          </a:xfrm>
          <a:prstGeom prst="rect">
            <a:avLst/>
          </a:prstGeom>
          <a:solidFill>
            <a:schemeClr val="bg1"/>
          </a:solidFill>
          <a:ln>
            <a:noFill/>
          </a:ln>
          <a:effectLst>
            <a:outerShdw blurRad="40005" dist="25400" dir="5400000" algn="t" rotWithShape="0">
              <a:prstClr val="black">
                <a:alpha val="30000"/>
              </a:prstClr>
            </a:outerShdw>
          </a:effectLst>
        </p:spPr>
        <p:txBody>
          <a:bodyPr lIns="274273" tIns="34290" rIns="68570" bIns="34290" anchor="ctr" anchorCtr="0">
            <a:normAutofit/>
          </a:bodyPr>
          <a:lstStyle>
            <a:lvl1pPr marL="0" indent="0">
              <a:buNone/>
              <a:defRPr sz="2700" baseline="0">
                <a:latin typeface="Arial Black"/>
                <a:cs typeface="Arial Black"/>
              </a:defRPr>
            </a:lvl1pPr>
          </a:lstStyle>
          <a:p>
            <a:pPr lvl="0"/>
            <a:r>
              <a:rPr lang="en-US"/>
              <a:t>CLICK TO ADD TITLE</a:t>
            </a:r>
          </a:p>
        </p:txBody>
      </p:sp>
      <p:sp>
        <p:nvSpPr>
          <p:cNvPr id="9" name="Text Placeholder 2"/>
          <p:cNvSpPr>
            <a:spLocks noGrp="1"/>
          </p:cNvSpPr>
          <p:nvPr>
            <p:ph type="body" sz="quarter" idx="12" hasCustomPrompt="1"/>
          </p:nvPr>
        </p:nvSpPr>
        <p:spPr>
          <a:xfrm>
            <a:off x="557531" y="1345472"/>
            <a:ext cx="1940276" cy="295465"/>
          </a:xfrm>
          <a:prstGeom prst="rect">
            <a:avLst/>
          </a:prstGeom>
          <a:solidFill>
            <a:schemeClr val="accent2"/>
          </a:solidFill>
          <a:ln>
            <a:noFill/>
          </a:ln>
        </p:spPr>
        <p:txBody>
          <a:bodyPr wrap="none" lIns="68570" tIns="54855" rIns="68570" bIns="54855" anchor="ctr" anchorCtr="0">
            <a:spAutoFit/>
          </a:bodyPr>
          <a:lstStyle>
            <a:lvl1pPr marL="0" indent="0" algn="l">
              <a:spcBef>
                <a:spcPts val="0"/>
              </a:spcBef>
              <a:buNone/>
              <a:defRPr sz="1300">
                <a:solidFill>
                  <a:schemeClr val="bg1"/>
                </a:solidFill>
                <a:latin typeface="Arial Black"/>
                <a:cs typeface="Arial Black"/>
              </a:defRPr>
            </a:lvl1pPr>
          </a:lstStyle>
          <a:p>
            <a:pPr lvl="0"/>
            <a:r>
              <a:rPr lang="en-US"/>
              <a:t>TITLE TO GO HERE</a:t>
            </a:r>
          </a:p>
        </p:txBody>
      </p:sp>
    </p:spTree>
    <p:extLst>
      <p:ext uri="{BB962C8B-B14F-4D97-AF65-F5344CB8AC3E}">
        <p14:creationId xmlns:p14="http://schemas.microsoft.com/office/powerpoint/2010/main" val="6860097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Color Background Slide">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gradFill flip="none" rotWithShape="1">
            <a:gsLst>
              <a:gs pos="0">
                <a:srgbClr val="1A9CB0"/>
              </a:gs>
              <a:gs pos="100000">
                <a:srgbClr val="2FC2D9"/>
              </a:gs>
            </a:gsLst>
            <a:lin ang="17640000" scaled="0"/>
            <a:tileRect/>
          </a:gradFill>
          <a:ln>
            <a:noFill/>
          </a:ln>
          <a:effectLst/>
        </p:spPr>
        <p:style>
          <a:lnRef idx="1">
            <a:schemeClr val="accent1"/>
          </a:lnRef>
          <a:fillRef idx="3">
            <a:schemeClr val="accent1"/>
          </a:fillRef>
          <a:effectRef idx="2">
            <a:schemeClr val="accent1"/>
          </a:effectRef>
          <a:fontRef idx="minor">
            <a:schemeClr val="lt1"/>
          </a:fontRef>
        </p:style>
        <p:txBody>
          <a:bodyPr lIns="91426" tIns="45718" rIns="91426" bIns="45718" rtlCol="0" anchor="ctr"/>
          <a:lstStyle/>
          <a:p>
            <a:pPr algn="ctr">
              <a:lnSpc>
                <a:spcPct val="85000"/>
              </a:lnSpc>
            </a:pPr>
            <a:endParaRPr lang="en-US" sz="1500" dirty="0"/>
          </a:p>
        </p:txBody>
      </p:sp>
      <p:sp>
        <p:nvSpPr>
          <p:cNvPr id="6" name="Text Placeholder 2"/>
          <p:cNvSpPr>
            <a:spLocks noGrp="1"/>
          </p:cNvSpPr>
          <p:nvPr>
            <p:ph idx="1" hasCustomPrompt="1"/>
          </p:nvPr>
        </p:nvSpPr>
        <p:spPr>
          <a:xfrm>
            <a:off x="835376" y="3197413"/>
            <a:ext cx="10099325" cy="2921872"/>
          </a:xfrm>
          <a:prstGeom prst="rect">
            <a:avLst/>
          </a:prstGeom>
        </p:spPr>
        <p:txBody>
          <a:bodyPr vert="horz" lIns="91426" tIns="45718" rIns="91426" bIns="45718" rtlCol="0">
            <a:noAutofit/>
          </a:bodyPr>
          <a:lstStyle>
            <a:lvl1pPr marL="0" indent="0">
              <a:lnSpc>
                <a:spcPct val="85000"/>
              </a:lnSpc>
              <a:spcBef>
                <a:spcPts val="0"/>
              </a:spcBef>
              <a:buFontTx/>
              <a:buNone/>
              <a:defRPr sz="3900">
                <a:solidFill>
                  <a:schemeClr val="bg1"/>
                </a:solidFill>
                <a:latin typeface="Arial Black"/>
                <a:cs typeface="Arial Black"/>
              </a:defRPr>
            </a:lvl1pPr>
            <a:lvl2pPr>
              <a:defRPr sz="1600"/>
            </a:lvl2pPr>
            <a:lvl3pPr>
              <a:defRPr sz="1600"/>
            </a:lvl3pPr>
            <a:lvl4pPr>
              <a:defRPr sz="1600"/>
            </a:lvl4pPr>
            <a:lvl5pPr>
              <a:defRPr sz="1600"/>
            </a:lvl5pPr>
          </a:lstStyle>
          <a:p>
            <a:pPr lvl="0"/>
            <a:r>
              <a:rPr lang="en-US" dirty="0"/>
              <a:t>CLICK TO ADD HEADLINE</a:t>
            </a:r>
          </a:p>
        </p:txBody>
      </p:sp>
      <p:pic>
        <p:nvPicPr>
          <p:cNvPr id="10" name="Picture 9"/>
          <p:cNvPicPr>
            <a:picLocks noChangeAspect="1"/>
          </p:cNvPicPr>
          <p:nvPr userDrawn="1"/>
        </p:nvPicPr>
        <p:blipFill>
          <a:blip r:embed="rId2">
            <a:alphaModFix amt="25000"/>
          </a:blip>
          <a:stretch>
            <a:fillRect/>
          </a:stretch>
        </p:blipFill>
        <p:spPr>
          <a:xfrm>
            <a:off x="-2189686" y="0"/>
            <a:ext cx="16571371" cy="7213600"/>
          </a:xfrm>
          <a:prstGeom prst="rect">
            <a:avLst/>
          </a:prstGeom>
        </p:spPr>
      </p:pic>
    </p:spTree>
    <p:extLst>
      <p:ext uri="{BB962C8B-B14F-4D97-AF65-F5344CB8AC3E}">
        <p14:creationId xmlns:p14="http://schemas.microsoft.com/office/powerpoint/2010/main" val="406783044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Breaker - EPAM Blu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374615" y="2404304"/>
            <a:ext cx="7442791" cy="1626909"/>
          </a:xfrm>
          <a:ln w="6350">
            <a:solidFill>
              <a:schemeClr val="bg1"/>
            </a:solidFill>
          </a:ln>
        </p:spPr>
        <p:txBody>
          <a:bodyPr/>
          <a:lstStyle>
            <a:lvl1pPr algn="ctr">
              <a:lnSpc>
                <a:spcPct val="100000"/>
              </a:lnSpc>
              <a:spcBef>
                <a:spcPts val="507"/>
              </a:spcBef>
              <a:spcAft>
                <a:spcPts val="400"/>
              </a:spcAft>
              <a:defRPr sz="2100" b="1" spc="267" baseline="0">
                <a:latin typeface="+mn-lt"/>
              </a:defRPr>
            </a:lvl1pPr>
          </a:lstStyle>
          <a:p>
            <a:r>
              <a:rPr lang="en-US" dirty="0"/>
              <a:t>Please add BREAKER SLIDE TITLE HERE</a:t>
            </a:r>
            <a:br>
              <a:rPr lang="en-US" dirty="0"/>
            </a:br>
            <a:r>
              <a:rPr lang="en-US" dirty="0"/>
              <a:t>Please add SECOND LINE OF TITLE HERE</a:t>
            </a:r>
          </a:p>
        </p:txBody>
      </p:sp>
    </p:spTree>
    <p:extLst>
      <p:ext uri="{BB962C8B-B14F-4D97-AF65-F5344CB8AC3E}">
        <p14:creationId xmlns:p14="http://schemas.microsoft.com/office/powerpoint/2010/main" val="4237040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Map Background">
    <p:spTree>
      <p:nvGrpSpPr>
        <p:cNvPr id="1" name="Shape 24"/>
        <p:cNvGrpSpPr/>
        <p:nvPr/>
      </p:nvGrpSpPr>
      <p:grpSpPr>
        <a:xfrm>
          <a:off x="0" y="0"/>
          <a:ext cx="0" cy="0"/>
          <a:chOff x="0" y="0"/>
          <a:chExt cx="0" cy="0"/>
        </a:xfrm>
      </p:grpSpPr>
      <p:sp>
        <p:nvSpPr>
          <p:cNvPr id="26" name="Shape 26"/>
          <p:cNvSpPr txBox="1">
            <a:spLocks noGrp="1"/>
          </p:cNvSpPr>
          <p:nvPr>
            <p:ph type="body" idx="1"/>
          </p:nvPr>
        </p:nvSpPr>
        <p:spPr>
          <a:xfrm>
            <a:off x="835375" y="3197412"/>
            <a:ext cx="10099200" cy="2922000"/>
          </a:xfrm>
          <a:prstGeom prst="rect">
            <a:avLst/>
          </a:prstGeom>
          <a:noFill/>
          <a:ln>
            <a:noFill/>
          </a:ln>
        </p:spPr>
        <p:txBody>
          <a:bodyPr lIns="91410" tIns="91410" rIns="91410" bIns="91410" anchor="t" anchorCtr="0"/>
          <a:lstStyle>
            <a:lvl1pPr marL="0" marR="0" lvl="0" indent="0" algn="l" rtl="0">
              <a:lnSpc>
                <a:spcPct val="85000"/>
              </a:lnSpc>
              <a:spcBef>
                <a:spcPts val="0"/>
              </a:spcBef>
              <a:buClr>
                <a:schemeClr val="accent2"/>
              </a:buClr>
              <a:buFont typeface="Arial"/>
              <a:buNone/>
              <a:defRPr sz="4500" b="0" i="0" u="none" strike="noStrike" cap="none">
                <a:solidFill>
                  <a:schemeClr val="lt1"/>
                </a:solidFill>
                <a:latin typeface="Arial Black"/>
                <a:ea typeface="Arial Black"/>
                <a:cs typeface="Arial Black"/>
                <a:sym typeface="Arial Black"/>
              </a:defRPr>
            </a:lvl1pPr>
            <a:lvl2pPr marL="742800" marR="0" lvl="1" indent="-184117" algn="l" rtl="0">
              <a:spcBef>
                <a:spcPts val="320"/>
              </a:spcBef>
              <a:buClr>
                <a:schemeClr val="dk1"/>
              </a:buClr>
              <a:buSzPct val="100000"/>
              <a:buFont typeface="Arial"/>
              <a:buChar char="–"/>
              <a:defRPr sz="1600" b="0" i="0" u="none" strike="noStrike" cap="none">
                <a:solidFill>
                  <a:schemeClr val="dk1"/>
                </a:solidFill>
                <a:latin typeface="Trebuchet MS"/>
                <a:ea typeface="Trebuchet MS"/>
                <a:cs typeface="Trebuchet MS"/>
                <a:sym typeface="Trebuchet MS"/>
              </a:defRPr>
            </a:lvl2pPr>
            <a:lvl3pPr marL="1142774" marR="0" lvl="2" indent="-126971" algn="l" rtl="0">
              <a:spcBef>
                <a:spcPts val="320"/>
              </a:spcBef>
              <a:buClr>
                <a:schemeClr val="dk1"/>
              </a:buClr>
              <a:buSzPct val="100000"/>
              <a:buFont typeface="Arial"/>
              <a:buChar char="•"/>
              <a:defRPr sz="1600" b="0" i="0" u="none" strike="noStrike" cap="none">
                <a:solidFill>
                  <a:schemeClr val="dk1"/>
                </a:solidFill>
                <a:latin typeface="Trebuchet MS"/>
                <a:ea typeface="Trebuchet MS"/>
                <a:cs typeface="Trebuchet MS"/>
                <a:sym typeface="Trebuchet MS"/>
              </a:defRPr>
            </a:lvl3pPr>
            <a:lvl4pPr marL="1599880" marR="0" lvl="3" indent="-126971" algn="l" rtl="0">
              <a:spcBef>
                <a:spcPts val="320"/>
              </a:spcBef>
              <a:buClr>
                <a:schemeClr val="dk1"/>
              </a:buClr>
              <a:buSzPct val="100000"/>
              <a:buFont typeface="Arial"/>
              <a:buChar char="–"/>
              <a:defRPr sz="1600" b="0" i="0" u="none" strike="noStrike" cap="none">
                <a:solidFill>
                  <a:schemeClr val="dk1"/>
                </a:solidFill>
                <a:latin typeface="Trebuchet MS"/>
                <a:ea typeface="Trebuchet MS"/>
                <a:cs typeface="Trebuchet MS"/>
                <a:sym typeface="Trebuchet MS"/>
              </a:defRPr>
            </a:lvl4pPr>
            <a:lvl5pPr marL="2056987" marR="0" lvl="4" indent="-126971" algn="l" rtl="0">
              <a:spcBef>
                <a:spcPts val="320"/>
              </a:spcBef>
              <a:buClr>
                <a:schemeClr val="dk1"/>
              </a:buClr>
              <a:buSzPct val="100000"/>
              <a:buFont typeface="Arial"/>
              <a:buChar char="»"/>
              <a:defRPr sz="1600" b="0" i="0" u="none" strike="noStrike" cap="none">
                <a:solidFill>
                  <a:schemeClr val="dk1"/>
                </a:solidFill>
                <a:latin typeface="Trebuchet MS"/>
                <a:ea typeface="Trebuchet MS"/>
                <a:cs typeface="Trebuchet MS"/>
                <a:sym typeface="Trebuchet MS"/>
              </a:defRPr>
            </a:lvl5pPr>
            <a:lvl6pPr marL="2514098" marR="0" lvl="5" indent="-101579" algn="l" rtl="0">
              <a:spcBef>
                <a:spcPts val="400"/>
              </a:spcBef>
              <a:buClr>
                <a:schemeClr val="dk1"/>
              </a:buClr>
              <a:buSzPct val="100000"/>
              <a:buFont typeface="Arial"/>
              <a:buChar char="•"/>
              <a:defRPr sz="2000" b="0" i="0" u="none" strike="noStrike" cap="none">
                <a:solidFill>
                  <a:schemeClr val="dk1"/>
                </a:solidFill>
                <a:latin typeface="Trebuchet MS"/>
                <a:ea typeface="Trebuchet MS"/>
                <a:cs typeface="Trebuchet MS"/>
                <a:sym typeface="Trebuchet MS"/>
              </a:defRPr>
            </a:lvl6pPr>
            <a:lvl7pPr marL="2971208" marR="0" lvl="6" indent="-101579" algn="l" rtl="0">
              <a:spcBef>
                <a:spcPts val="400"/>
              </a:spcBef>
              <a:buClr>
                <a:schemeClr val="dk1"/>
              </a:buClr>
              <a:buSzPct val="100000"/>
              <a:buFont typeface="Arial"/>
              <a:buChar char="•"/>
              <a:defRPr sz="2000" b="0" i="0" u="none" strike="noStrike" cap="none">
                <a:solidFill>
                  <a:schemeClr val="dk1"/>
                </a:solidFill>
                <a:latin typeface="Trebuchet MS"/>
                <a:ea typeface="Trebuchet MS"/>
                <a:cs typeface="Trebuchet MS"/>
                <a:sym typeface="Trebuchet MS"/>
              </a:defRPr>
            </a:lvl7pPr>
            <a:lvl8pPr marL="3428317" marR="0" lvl="7" indent="-101579" algn="l" rtl="0">
              <a:spcBef>
                <a:spcPts val="400"/>
              </a:spcBef>
              <a:buClr>
                <a:schemeClr val="dk1"/>
              </a:buClr>
              <a:buSzPct val="100000"/>
              <a:buFont typeface="Arial"/>
              <a:buChar char="•"/>
              <a:defRPr sz="2000" b="0" i="0" u="none" strike="noStrike" cap="none">
                <a:solidFill>
                  <a:schemeClr val="dk1"/>
                </a:solidFill>
                <a:latin typeface="Trebuchet MS"/>
                <a:ea typeface="Trebuchet MS"/>
                <a:cs typeface="Trebuchet MS"/>
                <a:sym typeface="Trebuchet MS"/>
              </a:defRPr>
            </a:lvl8pPr>
            <a:lvl9pPr marL="3885430" marR="0" lvl="8" indent="-101579" algn="l" rtl="0">
              <a:spcBef>
                <a:spcPts val="400"/>
              </a:spcBef>
              <a:buClr>
                <a:schemeClr val="dk1"/>
              </a:buClr>
              <a:buSzPct val="100000"/>
              <a:buFont typeface="Arial"/>
              <a:buChar char="•"/>
              <a:defRPr sz="2000" b="0" i="0" u="none" strike="noStrike" cap="none">
                <a:solidFill>
                  <a:schemeClr val="dk1"/>
                </a:solidFill>
                <a:latin typeface="Trebuchet MS"/>
                <a:ea typeface="Trebuchet MS"/>
                <a:cs typeface="Trebuchet MS"/>
                <a:sym typeface="Trebuchet MS"/>
              </a:defRPr>
            </a:lvl9pPr>
          </a:lstStyle>
          <a:p>
            <a:endParaRPr/>
          </a:p>
        </p:txBody>
      </p:sp>
    </p:spTree>
    <p:extLst>
      <p:ext uri="{BB962C8B-B14F-4D97-AF65-F5344CB8AC3E}">
        <p14:creationId xmlns:p14="http://schemas.microsoft.com/office/powerpoint/2010/main" val="228732617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5" name="Text Placeholder 6"/>
          <p:cNvSpPr>
            <a:spLocks noGrp="1"/>
          </p:cNvSpPr>
          <p:nvPr>
            <p:ph type="body" sz="quarter" idx="10" hasCustomPrompt="1"/>
          </p:nvPr>
        </p:nvSpPr>
        <p:spPr>
          <a:xfrm>
            <a:off x="0" y="0"/>
            <a:ext cx="12192000" cy="932688"/>
          </a:xfrm>
          <a:prstGeom prst="rect">
            <a:avLst/>
          </a:prstGeom>
          <a:solidFill>
            <a:schemeClr val="bg1"/>
          </a:solidFill>
          <a:ln>
            <a:noFill/>
          </a:ln>
          <a:effectLst>
            <a:outerShdw blurRad="40005" dist="25400" dir="5400000" algn="t" rotWithShape="0">
              <a:prstClr val="black">
                <a:alpha val="30000"/>
              </a:prstClr>
            </a:outerShdw>
          </a:effectLst>
        </p:spPr>
        <p:txBody>
          <a:bodyPr lIns="274273" tIns="34290" rIns="68570" bIns="34290" anchor="ctr" anchorCtr="0">
            <a:normAutofit/>
          </a:bodyPr>
          <a:lstStyle>
            <a:lvl1pPr marL="0" indent="0">
              <a:buNone/>
              <a:defRPr sz="2700" baseline="0">
                <a:latin typeface="Arial Black"/>
                <a:cs typeface="Arial Black"/>
              </a:defRPr>
            </a:lvl1pPr>
          </a:lstStyle>
          <a:p>
            <a:pPr lvl="0"/>
            <a:r>
              <a:rPr lang="en-US" dirty="0"/>
              <a:t>CLICK TO ADD TITLE</a:t>
            </a:r>
          </a:p>
        </p:txBody>
      </p:sp>
    </p:spTree>
    <p:extLst>
      <p:ext uri="{BB962C8B-B14F-4D97-AF65-F5344CB8AC3E}">
        <p14:creationId xmlns:p14="http://schemas.microsoft.com/office/powerpoint/2010/main" val="298499318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6" name="Slide Number Placeholder 1"/>
          <p:cNvSpPr>
            <a:spLocks noGrp="1"/>
          </p:cNvSpPr>
          <p:nvPr>
            <p:ph type="sldNum" sz="quarter" idx="4"/>
          </p:nvPr>
        </p:nvSpPr>
        <p:spPr>
          <a:xfrm>
            <a:off x="9884589" y="6435521"/>
            <a:ext cx="1831163" cy="422483"/>
          </a:xfrm>
          <a:prstGeom prst="rect">
            <a:avLst/>
          </a:prstGeom>
        </p:spPr>
        <p:txBody>
          <a:bodyPr vert="horz" wrap="none" lIns="91426" tIns="45718" rIns="0" bIns="82283" rtlCol="0" anchor="ctr"/>
          <a:lstStyle>
            <a:lvl1pPr algn="r">
              <a:defRPr sz="1100" b="1" i="0">
                <a:solidFill>
                  <a:srgbClr val="FEFEFE"/>
                </a:solidFill>
                <a:latin typeface="+mj-lt"/>
              </a:defRPr>
            </a:lvl1pPr>
          </a:lstStyle>
          <a:p>
            <a:fld id="{3A707DD9-E92B-45E8-BE0A-E6B2EDF345EB}" type="slidenum">
              <a:rPr lang="en-US" smtClean="0"/>
              <a:pPr/>
              <a:t>‹#›</a:t>
            </a:fld>
            <a:endParaRPr lang="en-US" dirty="0"/>
          </a:p>
        </p:txBody>
      </p:sp>
    </p:spTree>
    <p:extLst>
      <p:ext uri="{BB962C8B-B14F-4D97-AF65-F5344CB8AC3E}">
        <p14:creationId xmlns:p14="http://schemas.microsoft.com/office/powerpoint/2010/main" val="15795447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Please Add Slide Headline Here</a:t>
            </a:r>
          </a:p>
        </p:txBody>
      </p:sp>
      <p:sp>
        <p:nvSpPr>
          <p:cNvPr id="6" name="Content Placeholder 5"/>
          <p:cNvSpPr>
            <a:spLocks noGrp="1"/>
          </p:cNvSpPr>
          <p:nvPr>
            <p:ph sz="quarter" idx="10" hasCustomPrompt="1"/>
          </p:nvPr>
        </p:nvSpPr>
        <p:spPr>
          <a:xfrm>
            <a:off x="476251" y="1439333"/>
            <a:ext cx="11239500" cy="4529667"/>
          </a:xfrm>
        </p:spPr>
        <p:txBody>
          <a:bodyPr/>
          <a:lstStyle>
            <a:lvl1pPr marL="228557" marR="0" indent="-228557" algn="l" defTabSz="1218960" rtl="0" eaLnBrk="1" fontAlgn="auto" latinLnBrk="0" hangingPunct="1">
              <a:lnSpc>
                <a:spcPts val="2133"/>
              </a:lnSpc>
              <a:spcBef>
                <a:spcPts val="352"/>
              </a:spcBef>
              <a:spcAft>
                <a:spcPts val="400"/>
              </a:spcAft>
              <a:buClrTx/>
              <a:buSzTx/>
              <a:buFont typeface="Arial" panose="020B0604020202020204" pitchFamily="34" charset="0"/>
              <a:buChar char="•"/>
              <a:tabLst/>
              <a:defRPr>
                <a:latin typeface="+mj-lt"/>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Etiam</a:t>
            </a:r>
            <a:r>
              <a:rPr lang="en-US" dirty="0"/>
              <a:t> </a:t>
            </a:r>
            <a:r>
              <a:rPr lang="en-US" dirty="0" err="1"/>
              <a:t>lacinia</a:t>
            </a:r>
            <a:r>
              <a:rPr lang="en-US" dirty="0"/>
              <a:t>, </a:t>
            </a:r>
            <a:r>
              <a:rPr lang="en-US" dirty="0" err="1"/>
              <a:t>diam</a:t>
            </a:r>
            <a:r>
              <a:rPr lang="en-US" dirty="0"/>
              <a:t> </a:t>
            </a:r>
            <a:r>
              <a:rPr lang="en-US" dirty="0" err="1"/>
              <a:t>eget</a:t>
            </a:r>
            <a:r>
              <a:rPr lang="en-US" dirty="0"/>
              <a:t> </a:t>
            </a:r>
            <a:r>
              <a:rPr lang="en-US" dirty="0" err="1"/>
              <a:t>lobortis</a:t>
            </a:r>
            <a:r>
              <a:rPr lang="en-US" dirty="0"/>
              <a:t> </a:t>
            </a:r>
            <a:r>
              <a:rPr lang="en-US" dirty="0" err="1"/>
              <a:t>aliquet</a:t>
            </a:r>
            <a:r>
              <a:rPr lang="en-US" dirty="0"/>
              <a:t>, lacus lorem </a:t>
            </a:r>
            <a:r>
              <a:rPr lang="en-US" dirty="0" err="1"/>
              <a:t>placerat</a:t>
            </a:r>
            <a:r>
              <a:rPr lang="en-US" dirty="0"/>
              <a:t> libero, </a:t>
            </a:r>
            <a:r>
              <a:rPr lang="en-US" dirty="0" err="1"/>
              <a:t>nec</a:t>
            </a:r>
            <a:r>
              <a:rPr lang="en-US" dirty="0"/>
              <a:t> </a:t>
            </a:r>
            <a:r>
              <a:rPr lang="en-US" dirty="0" err="1"/>
              <a:t>vulputate</a:t>
            </a:r>
            <a:r>
              <a:rPr lang="en-US" dirty="0"/>
              <a:t> </a:t>
            </a:r>
            <a:br>
              <a:rPr lang="en-US" dirty="0"/>
            </a:br>
            <a:r>
              <a:rPr lang="en-US" dirty="0" err="1"/>
              <a:t>est</a:t>
            </a:r>
            <a:r>
              <a:rPr lang="en-US" dirty="0"/>
              <a:t> </a:t>
            </a:r>
            <a:r>
              <a:rPr lang="en-US" dirty="0" err="1"/>
              <a:t>mauris</a:t>
            </a:r>
            <a:r>
              <a:rPr lang="en-US" dirty="0"/>
              <a:t> et </a:t>
            </a:r>
            <a:r>
              <a:rPr lang="en-US" dirty="0" err="1"/>
              <a:t>turpis</a:t>
            </a:r>
            <a:r>
              <a:rPr lang="en-US" dirty="0"/>
              <a:t>. </a:t>
            </a:r>
            <a:r>
              <a:rPr lang="en-US" dirty="0" err="1"/>
              <a:t>Suspendisse</a:t>
            </a:r>
            <a:r>
              <a:rPr lang="en-US" dirty="0"/>
              <a:t> </a:t>
            </a:r>
            <a:r>
              <a:rPr lang="en-US" dirty="0" err="1"/>
              <a:t>eleifend</a:t>
            </a:r>
            <a:r>
              <a:rPr lang="en-US" dirty="0"/>
              <a:t> </a:t>
            </a:r>
            <a:r>
              <a:rPr lang="en-US" dirty="0" err="1"/>
              <a:t>ornare</a:t>
            </a:r>
            <a:r>
              <a:rPr lang="en-US" dirty="0"/>
              <a:t> </a:t>
            </a:r>
            <a:r>
              <a:rPr lang="en-US" dirty="0" err="1"/>
              <a:t>diam</a:t>
            </a:r>
            <a:r>
              <a:rPr lang="en-US" dirty="0"/>
              <a:t> sit </a:t>
            </a:r>
            <a:r>
              <a:rPr lang="en-US" dirty="0" err="1"/>
              <a:t>amet</a:t>
            </a:r>
            <a:r>
              <a:rPr lang="en-US" dirty="0"/>
              <a:t> </a:t>
            </a:r>
            <a:r>
              <a:rPr lang="en-US" dirty="0" err="1"/>
              <a:t>facilisis</a:t>
            </a:r>
            <a:r>
              <a:rPr lang="en-US" dirty="0"/>
              <a:t>. Nunc lacus </a:t>
            </a:r>
            <a:r>
              <a:rPr lang="en-US" dirty="0" err="1"/>
              <a:t>mauris</a:t>
            </a:r>
            <a:r>
              <a:rPr lang="en-US" dirty="0"/>
              <a:t>, </a:t>
            </a:r>
            <a:r>
              <a:rPr lang="en-US" dirty="0" err="1"/>
              <a:t>sagittis</a:t>
            </a:r>
            <a:r>
              <a:rPr lang="en-US" dirty="0"/>
              <a:t> in </a:t>
            </a:r>
            <a:r>
              <a:rPr lang="en-US" dirty="0" err="1"/>
              <a:t>tortor</a:t>
            </a:r>
            <a:r>
              <a:rPr lang="en-US" dirty="0"/>
              <a:t> a, </a:t>
            </a:r>
            <a:r>
              <a:rPr lang="en-US" dirty="0" err="1"/>
              <a:t>scelerisque</a:t>
            </a:r>
            <a:r>
              <a:rPr lang="en-US" dirty="0"/>
              <a:t> </a:t>
            </a:r>
            <a:r>
              <a:rPr lang="en-US" dirty="0" err="1"/>
              <a:t>feugiat</a:t>
            </a:r>
            <a:r>
              <a:rPr lang="en-US" dirty="0"/>
              <a:t> </a:t>
            </a:r>
            <a:r>
              <a:rPr lang="en-US" dirty="0" err="1"/>
              <a:t>velit</a:t>
            </a:r>
            <a:r>
              <a:rPr lang="en-US" dirty="0"/>
              <a:t>. </a:t>
            </a:r>
            <a:br>
              <a:rPr lang="en-US" dirty="0"/>
            </a:br>
            <a:r>
              <a:rPr lang="en-US" dirty="0" err="1"/>
              <a:t>Nullam</a:t>
            </a:r>
            <a:r>
              <a:rPr lang="en-US" dirty="0"/>
              <a:t> sit </a:t>
            </a:r>
            <a:r>
              <a:rPr lang="en-US" dirty="0" err="1"/>
              <a:t>amet</a:t>
            </a:r>
            <a:r>
              <a:rPr lang="en-US" dirty="0"/>
              <a:t> </a:t>
            </a:r>
            <a:r>
              <a:rPr lang="en-US" dirty="0" err="1"/>
              <a:t>lobortis</a:t>
            </a:r>
            <a:r>
              <a:rPr lang="en-US" dirty="0"/>
              <a:t> </a:t>
            </a:r>
            <a:r>
              <a:rPr lang="en-US" dirty="0" err="1"/>
              <a:t>urna</a:t>
            </a:r>
            <a:r>
              <a:rPr lang="en-US" dirty="0"/>
              <a:t>. </a:t>
            </a:r>
            <a:r>
              <a:rPr lang="en-US" dirty="0" err="1"/>
              <a:t>Aenean</a:t>
            </a:r>
            <a:r>
              <a:rPr lang="en-US" dirty="0"/>
              <a:t> </a:t>
            </a:r>
            <a:r>
              <a:rPr lang="en-US" dirty="0" err="1"/>
              <a:t>auctor</a:t>
            </a:r>
            <a:r>
              <a:rPr lang="en-US" dirty="0"/>
              <a:t> ligula </a:t>
            </a:r>
            <a:r>
              <a:rPr lang="en-US" dirty="0" err="1"/>
              <a:t>feugiat</a:t>
            </a:r>
            <a:r>
              <a:rPr lang="en-US" dirty="0"/>
              <a:t>, </a:t>
            </a:r>
            <a:r>
              <a:rPr lang="en-US" dirty="0" err="1"/>
              <a:t>tempor</a:t>
            </a:r>
            <a:r>
              <a:rPr lang="en-US" dirty="0"/>
              <a:t> </a:t>
            </a:r>
            <a:r>
              <a:rPr lang="en-US" dirty="0" err="1"/>
              <a:t>diam</a:t>
            </a:r>
            <a:r>
              <a:rPr lang="en-US" dirty="0"/>
              <a:t> non, </a:t>
            </a:r>
            <a:r>
              <a:rPr lang="en-US" dirty="0" err="1"/>
              <a:t>viverra</a:t>
            </a:r>
            <a:r>
              <a:rPr lang="en-US" dirty="0"/>
              <a:t> </a:t>
            </a:r>
            <a:r>
              <a:rPr lang="en-US" dirty="0" err="1"/>
              <a:t>eros</a:t>
            </a:r>
            <a:r>
              <a:rPr lang="en-US" dirty="0"/>
              <a:t>. </a:t>
            </a:r>
            <a:r>
              <a:rPr lang="en-US" dirty="0" err="1"/>
              <a:t>Morbi</a:t>
            </a:r>
            <a:r>
              <a:rPr lang="en-US" dirty="0"/>
              <a:t> </a:t>
            </a:r>
            <a:r>
              <a:rPr lang="en-US" dirty="0" err="1"/>
              <a:t>hendrerit</a:t>
            </a:r>
            <a:r>
              <a:rPr lang="en-US" dirty="0"/>
              <a:t> </a:t>
            </a:r>
            <a:r>
              <a:rPr lang="en-US" dirty="0" err="1"/>
              <a:t>egestas</a:t>
            </a:r>
            <a:r>
              <a:rPr lang="en-US" dirty="0"/>
              <a:t> </a:t>
            </a:r>
            <a:r>
              <a:rPr lang="en-US" dirty="0" err="1"/>
              <a:t>nunc</a:t>
            </a:r>
            <a:r>
              <a:rPr lang="en-US" dirty="0"/>
              <a:t> vitae </a:t>
            </a:r>
            <a:r>
              <a:rPr lang="en-US" dirty="0" err="1"/>
              <a:t>commodo</a:t>
            </a:r>
            <a:r>
              <a:rPr lang="en-US" dirty="0"/>
              <a:t>. </a:t>
            </a:r>
            <a:r>
              <a:rPr lang="en-US" dirty="0" err="1"/>
              <a:t>Vestibulum</a:t>
            </a:r>
            <a:r>
              <a:rPr lang="en-US" dirty="0"/>
              <a:t> </a:t>
            </a:r>
            <a:r>
              <a:rPr lang="en-US" dirty="0" err="1"/>
              <a:t>pulvinar</a:t>
            </a:r>
            <a:r>
              <a:rPr lang="en-US" dirty="0"/>
              <a:t> nisi at </a:t>
            </a:r>
            <a:r>
              <a:rPr lang="en-US" dirty="0" err="1"/>
              <a:t>sollicitudin</a:t>
            </a:r>
            <a:r>
              <a:rPr lang="en-US" dirty="0"/>
              <a:t> </a:t>
            </a:r>
            <a:r>
              <a:rPr lang="en-US" dirty="0" err="1"/>
              <a:t>placerat</a:t>
            </a:r>
            <a:r>
              <a:rPr lang="en-US" dirty="0"/>
              <a:t>. </a:t>
            </a:r>
            <a:r>
              <a:rPr lang="en-US" dirty="0" err="1"/>
              <a:t>Aliquam</a:t>
            </a:r>
            <a:r>
              <a:rPr lang="en-US" dirty="0"/>
              <a:t> sit </a:t>
            </a:r>
            <a:r>
              <a:rPr lang="en-US" dirty="0" err="1"/>
              <a:t>amet</a:t>
            </a:r>
            <a:r>
              <a:rPr lang="en-US" dirty="0"/>
              <a:t> </a:t>
            </a:r>
            <a:r>
              <a:rPr lang="en-US" dirty="0" err="1"/>
              <a:t>leo</a:t>
            </a:r>
            <a:r>
              <a:rPr lang="en-US" dirty="0"/>
              <a:t> semper, </a:t>
            </a:r>
            <a:r>
              <a:rPr lang="en-US" dirty="0" err="1"/>
              <a:t>tincidunt</a:t>
            </a:r>
            <a:r>
              <a:rPr lang="en-US" dirty="0"/>
              <a:t> dolor a, </a:t>
            </a:r>
            <a:r>
              <a:rPr lang="en-US" dirty="0" err="1"/>
              <a:t>lobortis</a:t>
            </a:r>
            <a:r>
              <a:rPr lang="en-US" dirty="0"/>
              <a:t> </a:t>
            </a:r>
            <a:r>
              <a:rPr lang="en-US" dirty="0" err="1"/>
              <a:t>elit</a:t>
            </a:r>
            <a:r>
              <a:rPr lang="en-US" dirty="0"/>
              <a:t>. </a:t>
            </a:r>
            <a:r>
              <a:rPr lang="en-US" dirty="0" err="1"/>
              <a:t>Nulla</a:t>
            </a:r>
            <a:r>
              <a:rPr lang="en-US" dirty="0"/>
              <a:t> ipsum dolor, </a:t>
            </a:r>
            <a:r>
              <a:rPr lang="en-US" dirty="0" err="1"/>
              <a:t>condimentum</a:t>
            </a:r>
            <a:r>
              <a:rPr lang="en-US" dirty="0"/>
              <a:t> </a:t>
            </a:r>
            <a:br>
              <a:rPr lang="en-US" dirty="0"/>
            </a:br>
            <a:r>
              <a:rPr lang="en-US" dirty="0"/>
              <a:t>at nisi et, </a:t>
            </a:r>
            <a:r>
              <a:rPr lang="en-US" dirty="0" err="1"/>
              <a:t>varius</a:t>
            </a:r>
            <a:r>
              <a:rPr lang="en-US" dirty="0"/>
              <a:t> </a:t>
            </a:r>
            <a:r>
              <a:rPr lang="en-US" dirty="0" err="1"/>
              <a:t>lobortis</a:t>
            </a:r>
            <a:r>
              <a:rPr lang="en-US" dirty="0"/>
              <a:t> </a:t>
            </a:r>
            <a:r>
              <a:rPr lang="en-US" dirty="0" err="1"/>
              <a:t>lectus</a:t>
            </a:r>
            <a:r>
              <a:rPr lang="en-US" dirty="0"/>
              <a:t>. </a:t>
            </a:r>
            <a:r>
              <a:rPr lang="en-US" dirty="0" err="1"/>
              <a:t>Fusce</a:t>
            </a:r>
            <a:r>
              <a:rPr lang="en-US" dirty="0"/>
              <a:t> </a:t>
            </a:r>
            <a:r>
              <a:rPr lang="en-US" dirty="0" err="1"/>
              <a:t>fermentum</a:t>
            </a:r>
            <a:r>
              <a:rPr lang="en-US" dirty="0"/>
              <a:t> </a:t>
            </a:r>
            <a:r>
              <a:rPr lang="en-US" dirty="0" err="1"/>
              <a:t>bibendum</a:t>
            </a:r>
            <a:r>
              <a:rPr lang="en-US" dirty="0"/>
              <a:t> </a:t>
            </a:r>
            <a:r>
              <a:rPr lang="en-US" dirty="0" err="1"/>
              <a:t>varius</a:t>
            </a:r>
            <a:r>
              <a:rPr lang="en-US" dirty="0"/>
              <a:t>. </a:t>
            </a:r>
            <a:r>
              <a:rPr lang="en-US" dirty="0" err="1"/>
              <a:t>Pellentesque</a:t>
            </a:r>
            <a:r>
              <a:rPr lang="en-US" dirty="0"/>
              <a:t> habitant </a:t>
            </a:r>
            <a:r>
              <a:rPr lang="en-US" dirty="0" err="1"/>
              <a:t>morbi</a:t>
            </a:r>
            <a:r>
              <a:rPr lang="en-US" dirty="0"/>
              <a:t> </a:t>
            </a:r>
            <a:r>
              <a:rPr lang="en-US" dirty="0" err="1"/>
              <a:t>tristique</a:t>
            </a:r>
            <a:r>
              <a:rPr lang="en-US" dirty="0"/>
              <a:t> </a:t>
            </a:r>
            <a:r>
              <a:rPr lang="en-US" dirty="0" err="1"/>
              <a:t>senectus</a:t>
            </a:r>
            <a:r>
              <a:rPr lang="en-US" dirty="0"/>
              <a:t> et </a:t>
            </a:r>
            <a:r>
              <a:rPr lang="en-US" dirty="0" err="1"/>
              <a:t>netus</a:t>
            </a:r>
            <a:r>
              <a:rPr lang="en-US" dirty="0"/>
              <a:t> et </a:t>
            </a:r>
            <a:r>
              <a:rPr lang="en-US" dirty="0" err="1"/>
              <a:t>malesuada</a:t>
            </a:r>
            <a:r>
              <a:rPr lang="en-US" dirty="0"/>
              <a:t> </a:t>
            </a:r>
            <a:br>
              <a:rPr lang="en-US" dirty="0"/>
            </a:br>
            <a:r>
              <a:rPr lang="en-US" dirty="0"/>
              <a:t>fames ac </a:t>
            </a:r>
            <a:r>
              <a:rPr lang="en-US" dirty="0" err="1"/>
              <a:t>turpis</a:t>
            </a:r>
            <a:r>
              <a:rPr lang="en-US" dirty="0"/>
              <a:t> </a:t>
            </a:r>
            <a:r>
              <a:rPr lang="en-US" dirty="0" err="1"/>
              <a:t>egestas</a:t>
            </a:r>
            <a:r>
              <a:rPr lang="en-US" dirty="0"/>
              <a:t>.</a:t>
            </a:r>
          </a:p>
          <a:p>
            <a:pPr marL="228557" marR="0" lvl="0" indent="-228557" algn="l" defTabSz="1218960" rtl="0" eaLnBrk="1" fontAlgn="auto" latinLnBrk="0" hangingPunct="1">
              <a:lnSpc>
                <a:spcPts val="2133"/>
              </a:lnSpc>
              <a:spcBef>
                <a:spcPts val="352"/>
              </a:spcBef>
              <a:spcAft>
                <a:spcPts val="400"/>
              </a:spcAft>
              <a:buClrTx/>
              <a:buSzTx/>
              <a:tabLst/>
              <a:defRPr/>
            </a:pPr>
            <a:r>
              <a:rPr lang="en-US" sz="1500" dirty="0">
                <a:latin typeface="+mj-lt"/>
              </a:rPr>
              <a:t>In </a:t>
            </a:r>
            <a:r>
              <a:rPr lang="en-US" sz="1500" dirty="0" err="1">
                <a:latin typeface="+mj-lt"/>
              </a:rPr>
              <a:t>egestas</a:t>
            </a:r>
            <a:r>
              <a:rPr lang="en-US" sz="1500" dirty="0">
                <a:latin typeface="+mj-lt"/>
              </a:rPr>
              <a:t> </a:t>
            </a:r>
            <a:r>
              <a:rPr lang="en-US" sz="1500" dirty="0" err="1">
                <a:latin typeface="+mj-lt"/>
              </a:rPr>
              <a:t>orci</a:t>
            </a:r>
            <a:r>
              <a:rPr lang="en-US" sz="1500" dirty="0">
                <a:latin typeface="+mj-lt"/>
              </a:rPr>
              <a:t> </a:t>
            </a:r>
            <a:r>
              <a:rPr lang="en-US" sz="1500" dirty="0" err="1">
                <a:latin typeface="+mj-lt"/>
              </a:rPr>
              <a:t>eu</a:t>
            </a:r>
            <a:r>
              <a:rPr lang="en-US" sz="1500" dirty="0">
                <a:latin typeface="+mj-lt"/>
              </a:rPr>
              <a:t> </a:t>
            </a:r>
            <a:r>
              <a:rPr lang="en-US" sz="1500" dirty="0" err="1">
                <a:latin typeface="+mj-lt"/>
              </a:rPr>
              <a:t>lacinia</a:t>
            </a:r>
            <a:r>
              <a:rPr lang="en-US" sz="1500" dirty="0">
                <a:latin typeface="+mj-lt"/>
              </a:rPr>
              <a:t> </a:t>
            </a:r>
            <a:r>
              <a:rPr lang="en-US" sz="1500" dirty="0" err="1">
                <a:latin typeface="+mj-lt"/>
              </a:rPr>
              <a:t>consectetur</a:t>
            </a:r>
            <a:r>
              <a:rPr lang="en-US" sz="1500" dirty="0">
                <a:latin typeface="+mj-lt"/>
              </a:rPr>
              <a:t>. In dolor ipsum, gravida et </a:t>
            </a:r>
            <a:r>
              <a:rPr lang="en-US" sz="1500" dirty="0" err="1">
                <a:latin typeface="+mj-lt"/>
              </a:rPr>
              <a:t>sagittis</a:t>
            </a:r>
            <a:r>
              <a:rPr lang="en-US" sz="1500" dirty="0">
                <a:latin typeface="+mj-lt"/>
              </a:rPr>
              <a:t> id, </a:t>
            </a:r>
            <a:r>
              <a:rPr lang="en-US" sz="1500" dirty="0" err="1">
                <a:latin typeface="+mj-lt"/>
              </a:rPr>
              <a:t>sollicitudin</a:t>
            </a:r>
            <a:r>
              <a:rPr lang="en-US" sz="1500" dirty="0">
                <a:latin typeface="+mj-lt"/>
              </a:rPr>
              <a:t> </a:t>
            </a:r>
            <a:r>
              <a:rPr lang="en-US" sz="1500" dirty="0" err="1">
                <a:latin typeface="+mj-lt"/>
              </a:rPr>
              <a:t>ut</a:t>
            </a:r>
            <a:r>
              <a:rPr lang="en-US" sz="1500" dirty="0">
                <a:latin typeface="+mj-lt"/>
              </a:rPr>
              <a:t> </a:t>
            </a:r>
            <a:r>
              <a:rPr lang="en-US" sz="1500" dirty="0" err="1">
                <a:latin typeface="+mj-lt"/>
              </a:rPr>
              <a:t>nisl</a:t>
            </a:r>
            <a:r>
              <a:rPr lang="en-US" sz="1500" dirty="0">
                <a:latin typeface="+mj-lt"/>
              </a:rPr>
              <a:t>. </a:t>
            </a:r>
            <a:r>
              <a:rPr lang="en-US" sz="1500" dirty="0" err="1">
                <a:latin typeface="+mj-lt"/>
              </a:rPr>
              <a:t>Praesent</a:t>
            </a:r>
            <a:r>
              <a:rPr lang="en-US" sz="1500" dirty="0">
                <a:latin typeface="+mj-lt"/>
              </a:rPr>
              <a:t> </a:t>
            </a:r>
            <a:r>
              <a:rPr lang="en-US" sz="1500" dirty="0" err="1">
                <a:latin typeface="+mj-lt"/>
              </a:rPr>
              <a:t>bibendum</a:t>
            </a:r>
            <a:r>
              <a:rPr lang="en-US" sz="1500" dirty="0">
                <a:latin typeface="+mj-lt"/>
              </a:rPr>
              <a:t> tempus </a:t>
            </a:r>
            <a:r>
              <a:rPr lang="en-US" sz="1500" dirty="0" err="1">
                <a:latin typeface="+mj-lt"/>
              </a:rPr>
              <a:t>tellus</a:t>
            </a:r>
            <a:r>
              <a:rPr lang="en-US" sz="1500" dirty="0">
                <a:latin typeface="+mj-lt"/>
              </a:rPr>
              <a:t> </a:t>
            </a:r>
            <a:r>
              <a:rPr lang="en-US" sz="1500" dirty="0" err="1">
                <a:latin typeface="+mj-lt"/>
              </a:rPr>
              <a:t>nec</a:t>
            </a:r>
            <a:r>
              <a:rPr lang="en-US" sz="1500" dirty="0">
                <a:latin typeface="+mj-lt"/>
              </a:rPr>
              <a:t> </a:t>
            </a:r>
            <a:r>
              <a:rPr lang="en-US" sz="1500" dirty="0" err="1">
                <a:latin typeface="+mj-lt"/>
              </a:rPr>
              <a:t>hendrerit</a:t>
            </a:r>
            <a:r>
              <a:rPr lang="en-US" sz="1500" dirty="0">
                <a:latin typeface="+mj-lt"/>
              </a:rPr>
              <a:t>. Nam in </a:t>
            </a:r>
            <a:r>
              <a:rPr lang="en-US" sz="1500" dirty="0" err="1">
                <a:latin typeface="+mj-lt"/>
              </a:rPr>
              <a:t>tempor</a:t>
            </a:r>
            <a:r>
              <a:rPr lang="en-US" sz="1500" dirty="0">
                <a:latin typeface="+mj-lt"/>
              </a:rPr>
              <a:t> </a:t>
            </a:r>
            <a:r>
              <a:rPr lang="en-US" sz="1500" dirty="0" err="1">
                <a:latin typeface="+mj-lt"/>
              </a:rPr>
              <a:t>metus</a:t>
            </a:r>
            <a:r>
              <a:rPr lang="en-US" sz="1500" dirty="0">
                <a:latin typeface="+mj-lt"/>
              </a:rPr>
              <a:t>, ac </a:t>
            </a:r>
            <a:r>
              <a:rPr lang="en-US" sz="1500" dirty="0" err="1">
                <a:latin typeface="+mj-lt"/>
              </a:rPr>
              <a:t>finibus</a:t>
            </a:r>
            <a:r>
              <a:rPr lang="en-US" sz="1500" dirty="0">
                <a:latin typeface="+mj-lt"/>
              </a:rPr>
              <a:t> </a:t>
            </a:r>
            <a:r>
              <a:rPr lang="en-US" sz="1500" dirty="0" err="1">
                <a:latin typeface="+mj-lt"/>
              </a:rPr>
              <a:t>purus</a:t>
            </a:r>
            <a:r>
              <a:rPr lang="en-US" sz="1500" dirty="0">
                <a:latin typeface="+mj-lt"/>
              </a:rPr>
              <a:t>. </a:t>
            </a:r>
            <a:r>
              <a:rPr lang="en-US" sz="1500" dirty="0" err="1">
                <a:latin typeface="+mj-lt"/>
              </a:rPr>
              <a:t>Praesent</a:t>
            </a:r>
            <a:r>
              <a:rPr lang="en-US" sz="1500" dirty="0">
                <a:latin typeface="+mj-lt"/>
              </a:rPr>
              <a:t> </a:t>
            </a:r>
            <a:r>
              <a:rPr lang="en-US" sz="1500" dirty="0" err="1">
                <a:latin typeface="+mj-lt"/>
              </a:rPr>
              <a:t>consequat</a:t>
            </a:r>
            <a:r>
              <a:rPr lang="en-US" sz="1500" dirty="0">
                <a:latin typeface="+mj-lt"/>
              </a:rPr>
              <a:t> </a:t>
            </a:r>
            <a:r>
              <a:rPr lang="en-US" sz="1500" dirty="0" err="1">
                <a:latin typeface="+mj-lt"/>
              </a:rPr>
              <a:t>lectus</a:t>
            </a:r>
            <a:r>
              <a:rPr lang="en-US" sz="1500" dirty="0">
                <a:latin typeface="+mj-lt"/>
              </a:rPr>
              <a:t> sit </a:t>
            </a:r>
            <a:r>
              <a:rPr lang="en-US" sz="1500" dirty="0" err="1">
                <a:latin typeface="+mj-lt"/>
              </a:rPr>
              <a:t>amet</a:t>
            </a:r>
            <a:r>
              <a:rPr lang="en-US" sz="1500" dirty="0">
                <a:latin typeface="+mj-lt"/>
              </a:rPr>
              <a:t> </a:t>
            </a:r>
            <a:r>
              <a:rPr lang="en-US" sz="1500" dirty="0" err="1">
                <a:latin typeface="+mj-lt"/>
              </a:rPr>
              <a:t>tortor</a:t>
            </a:r>
            <a:r>
              <a:rPr lang="en-US" sz="1500" dirty="0">
                <a:latin typeface="+mj-lt"/>
              </a:rPr>
              <a:t> pharetra, </a:t>
            </a:r>
            <a:r>
              <a:rPr lang="en-US" sz="1500" dirty="0" err="1">
                <a:latin typeface="+mj-lt"/>
              </a:rPr>
              <a:t>sed</a:t>
            </a:r>
            <a:r>
              <a:rPr lang="en-US" sz="1500" dirty="0">
                <a:latin typeface="+mj-lt"/>
              </a:rPr>
              <a:t> </a:t>
            </a:r>
            <a:r>
              <a:rPr lang="en-US" sz="1500" dirty="0" err="1">
                <a:latin typeface="+mj-lt"/>
              </a:rPr>
              <a:t>venenatis</a:t>
            </a:r>
            <a:r>
              <a:rPr lang="en-US" sz="1500" dirty="0">
                <a:latin typeface="+mj-lt"/>
              </a:rPr>
              <a:t> </a:t>
            </a:r>
            <a:r>
              <a:rPr lang="en-US" sz="1500" dirty="0" err="1">
                <a:latin typeface="+mj-lt"/>
              </a:rPr>
              <a:t>eros</a:t>
            </a:r>
            <a:r>
              <a:rPr lang="en-US" sz="1500" dirty="0">
                <a:latin typeface="+mj-lt"/>
              </a:rPr>
              <a:t> </a:t>
            </a:r>
            <a:r>
              <a:rPr lang="en-US" sz="1500" dirty="0" err="1">
                <a:latin typeface="+mj-lt"/>
              </a:rPr>
              <a:t>lacinia</a:t>
            </a:r>
            <a:r>
              <a:rPr lang="en-US" sz="1500" dirty="0">
                <a:latin typeface="+mj-lt"/>
              </a:rPr>
              <a:t>. In </a:t>
            </a:r>
            <a:r>
              <a:rPr lang="en-US" sz="1500" dirty="0" err="1">
                <a:latin typeface="+mj-lt"/>
              </a:rPr>
              <a:t>sed</a:t>
            </a:r>
            <a:r>
              <a:rPr lang="en-US" sz="1500" dirty="0">
                <a:latin typeface="+mj-lt"/>
              </a:rPr>
              <a:t> </a:t>
            </a:r>
            <a:r>
              <a:rPr lang="en-US" sz="1500" dirty="0" err="1">
                <a:latin typeface="+mj-lt"/>
              </a:rPr>
              <a:t>erat</a:t>
            </a:r>
            <a:r>
              <a:rPr lang="en-US" sz="1500" dirty="0">
                <a:latin typeface="+mj-lt"/>
              </a:rPr>
              <a:t> libero. </a:t>
            </a:r>
            <a:r>
              <a:rPr lang="en-US" sz="1500" dirty="0" err="1">
                <a:latin typeface="+mj-lt"/>
              </a:rPr>
              <a:t>Sed</a:t>
            </a:r>
            <a:r>
              <a:rPr lang="en-US" sz="1500" dirty="0">
                <a:latin typeface="+mj-lt"/>
              </a:rPr>
              <a:t> lorem </a:t>
            </a:r>
            <a:r>
              <a:rPr lang="en-US" sz="1500" dirty="0" err="1">
                <a:latin typeface="+mj-lt"/>
              </a:rPr>
              <a:t>neque</a:t>
            </a:r>
            <a:r>
              <a:rPr lang="en-US" sz="1500" dirty="0">
                <a:latin typeface="+mj-lt"/>
              </a:rPr>
              <a:t>, </a:t>
            </a:r>
            <a:r>
              <a:rPr lang="en-US" sz="1500" dirty="0" err="1">
                <a:latin typeface="+mj-lt"/>
              </a:rPr>
              <a:t>commodo</a:t>
            </a:r>
            <a:r>
              <a:rPr lang="en-US" sz="1500" dirty="0">
                <a:latin typeface="+mj-lt"/>
              </a:rPr>
              <a:t> vitae ex at, pharetra convallis </a:t>
            </a:r>
            <a:r>
              <a:rPr lang="en-US" sz="1500" dirty="0" err="1">
                <a:latin typeface="+mj-lt"/>
              </a:rPr>
              <a:t>nunc</a:t>
            </a:r>
            <a:r>
              <a:rPr lang="en-US" sz="1500" dirty="0">
                <a:latin typeface="+mj-lt"/>
              </a:rPr>
              <a:t>. In </a:t>
            </a:r>
            <a:r>
              <a:rPr lang="en-US" sz="1500" dirty="0" err="1">
                <a:latin typeface="+mj-lt"/>
              </a:rPr>
              <a:t>vehicula</a:t>
            </a:r>
            <a:r>
              <a:rPr lang="en-US" sz="1500" dirty="0">
                <a:latin typeface="+mj-lt"/>
              </a:rPr>
              <a:t> </a:t>
            </a:r>
            <a:r>
              <a:rPr lang="en-US" sz="1500" dirty="0" err="1">
                <a:latin typeface="+mj-lt"/>
              </a:rPr>
              <a:t>mauris</a:t>
            </a:r>
            <a:r>
              <a:rPr lang="en-US" sz="1500" dirty="0">
                <a:latin typeface="+mj-lt"/>
              </a:rPr>
              <a:t> ligula. </a:t>
            </a:r>
            <a:r>
              <a:rPr lang="en-US" sz="1500" dirty="0" err="1">
                <a:latin typeface="+mj-lt"/>
              </a:rPr>
              <a:t>Suspendisse</a:t>
            </a:r>
            <a:r>
              <a:rPr lang="en-US" sz="1500" dirty="0">
                <a:latin typeface="+mj-lt"/>
              </a:rPr>
              <a:t> in </a:t>
            </a:r>
            <a:r>
              <a:rPr lang="en-US" sz="1500" dirty="0" err="1">
                <a:latin typeface="+mj-lt"/>
              </a:rPr>
              <a:t>tellus</a:t>
            </a:r>
            <a:r>
              <a:rPr lang="en-US" sz="1500" dirty="0">
                <a:latin typeface="+mj-lt"/>
              </a:rPr>
              <a:t> </a:t>
            </a:r>
            <a:r>
              <a:rPr lang="en-US" sz="1500" dirty="0" err="1">
                <a:latin typeface="+mj-lt"/>
              </a:rPr>
              <a:t>congue</a:t>
            </a:r>
            <a:r>
              <a:rPr lang="en-US" sz="1500" dirty="0">
                <a:latin typeface="+mj-lt"/>
              </a:rPr>
              <a:t> </a:t>
            </a:r>
            <a:r>
              <a:rPr lang="en-US" sz="1500" dirty="0" err="1">
                <a:latin typeface="+mj-lt"/>
              </a:rPr>
              <a:t>odio</a:t>
            </a:r>
            <a:r>
              <a:rPr lang="en-US" sz="1500" dirty="0">
                <a:latin typeface="+mj-lt"/>
              </a:rPr>
              <a:t> pharetra </a:t>
            </a:r>
            <a:r>
              <a:rPr lang="en-US" sz="1500" dirty="0" err="1">
                <a:latin typeface="+mj-lt"/>
              </a:rPr>
              <a:t>finibus</a:t>
            </a:r>
            <a:r>
              <a:rPr lang="en-US" sz="1500" dirty="0">
                <a:latin typeface="+mj-lt"/>
              </a:rPr>
              <a:t>. Nam </a:t>
            </a:r>
            <a:r>
              <a:rPr lang="en-US" sz="1500" dirty="0" err="1">
                <a:latin typeface="+mj-lt"/>
              </a:rPr>
              <a:t>vel</a:t>
            </a:r>
            <a:r>
              <a:rPr lang="en-US" sz="1500" dirty="0">
                <a:latin typeface="+mj-lt"/>
              </a:rPr>
              <a:t> </a:t>
            </a:r>
            <a:r>
              <a:rPr lang="en-US" sz="1500" dirty="0" err="1">
                <a:latin typeface="+mj-lt"/>
              </a:rPr>
              <a:t>auctor</a:t>
            </a:r>
            <a:r>
              <a:rPr lang="en-US" sz="1500" dirty="0">
                <a:latin typeface="+mj-lt"/>
              </a:rPr>
              <a:t> </a:t>
            </a:r>
            <a:r>
              <a:rPr lang="en-US" sz="1500" dirty="0" err="1">
                <a:latin typeface="+mj-lt"/>
              </a:rPr>
              <a:t>justo</a:t>
            </a:r>
            <a:r>
              <a:rPr lang="en-US" sz="1500" dirty="0">
                <a:latin typeface="+mj-lt"/>
              </a:rPr>
              <a:t>, vitae </a:t>
            </a:r>
            <a:r>
              <a:rPr lang="en-US" sz="1500" dirty="0" err="1">
                <a:latin typeface="+mj-lt"/>
              </a:rPr>
              <a:t>hendrerit</a:t>
            </a:r>
            <a:r>
              <a:rPr lang="en-US" sz="1500" dirty="0">
                <a:latin typeface="+mj-lt"/>
              </a:rPr>
              <a:t> </a:t>
            </a:r>
            <a:r>
              <a:rPr lang="en-US" sz="1500" dirty="0" err="1">
                <a:latin typeface="+mj-lt"/>
              </a:rPr>
              <a:t>orci</a:t>
            </a:r>
            <a:r>
              <a:rPr lang="en-US" sz="1500" dirty="0">
                <a:latin typeface="+mj-lt"/>
              </a:rPr>
              <a:t>. </a:t>
            </a:r>
            <a:r>
              <a:rPr lang="en-US" sz="1500" dirty="0" err="1">
                <a:latin typeface="+mj-lt"/>
              </a:rPr>
              <a:t>Duis</a:t>
            </a:r>
            <a:r>
              <a:rPr lang="en-US" sz="1500" dirty="0">
                <a:latin typeface="+mj-lt"/>
              </a:rPr>
              <a:t> </a:t>
            </a:r>
            <a:r>
              <a:rPr lang="en-US" sz="1500" dirty="0" err="1">
                <a:latin typeface="+mj-lt"/>
              </a:rPr>
              <a:t>nec</a:t>
            </a:r>
            <a:r>
              <a:rPr lang="en-US" sz="1500" dirty="0">
                <a:latin typeface="+mj-lt"/>
              </a:rPr>
              <a:t> </a:t>
            </a:r>
            <a:r>
              <a:rPr lang="en-US" sz="1500" dirty="0" err="1">
                <a:latin typeface="+mj-lt"/>
              </a:rPr>
              <a:t>sapien</a:t>
            </a:r>
            <a:r>
              <a:rPr lang="en-US" sz="1500" dirty="0">
                <a:latin typeface="+mj-lt"/>
              </a:rPr>
              <a:t> </a:t>
            </a:r>
            <a:r>
              <a:rPr lang="en-US" sz="1500" dirty="0" err="1">
                <a:latin typeface="+mj-lt"/>
              </a:rPr>
              <a:t>viverra</a:t>
            </a:r>
            <a:r>
              <a:rPr lang="en-US" sz="1500" dirty="0">
                <a:latin typeface="+mj-lt"/>
              </a:rPr>
              <a:t>, </a:t>
            </a:r>
            <a:r>
              <a:rPr lang="en-US" sz="1500" dirty="0" err="1">
                <a:latin typeface="+mj-lt"/>
              </a:rPr>
              <a:t>bibendum</a:t>
            </a:r>
            <a:r>
              <a:rPr lang="en-US" sz="1500" dirty="0">
                <a:latin typeface="+mj-lt"/>
              </a:rPr>
              <a:t> </a:t>
            </a:r>
            <a:r>
              <a:rPr lang="en-US" sz="1500" dirty="0" err="1">
                <a:latin typeface="+mj-lt"/>
              </a:rPr>
              <a:t>tellus</a:t>
            </a:r>
            <a:r>
              <a:rPr lang="en-US" sz="1500" dirty="0">
                <a:latin typeface="+mj-lt"/>
              </a:rPr>
              <a:t> </a:t>
            </a:r>
            <a:r>
              <a:rPr lang="en-US" sz="1500" dirty="0" err="1">
                <a:latin typeface="+mj-lt"/>
              </a:rPr>
              <a:t>eget</a:t>
            </a:r>
            <a:r>
              <a:rPr lang="en-US" sz="1500" dirty="0">
                <a:latin typeface="+mj-lt"/>
              </a:rPr>
              <a:t>, </a:t>
            </a:r>
            <a:r>
              <a:rPr lang="en-US" sz="1500" dirty="0" err="1">
                <a:latin typeface="+mj-lt"/>
              </a:rPr>
              <a:t>pellentesque</a:t>
            </a:r>
            <a:r>
              <a:rPr lang="en-US" sz="1500" dirty="0">
                <a:latin typeface="+mj-lt"/>
              </a:rPr>
              <a:t> </a:t>
            </a:r>
            <a:r>
              <a:rPr lang="en-US" sz="1500" dirty="0" err="1">
                <a:latin typeface="+mj-lt"/>
              </a:rPr>
              <a:t>massa</a:t>
            </a:r>
            <a:r>
              <a:rPr lang="en-US" sz="1500" dirty="0">
                <a:latin typeface="+mj-lt"/>
              </a:rPr>
              <a:t>. </a:t>
            </a:r>
            <a:r>
              <a:rPr lang="en-US" sz="1500" dirty="0" err="1">
                <a:latin typeface="+mj-lt"/>
              </a:rPr>
              <a:t>Nulla</a:t>
            </a:r>
            <a:r>
              <a:rPr lang="en-US" sz="1500" dirty="0">
                <a:latin typeface="+mj-lt"/>
              </a:rPr>
              <a:t> </a:t>
            </a:r>
            <a:r>
              <a:rPr lang="en-US" sz="1500" dirty="0" err="1">
                <a:latin typeface="+mj-lt"/>
              </a:rPr>
              <a:t>feugiat</a:t>
            </a:r>
            <a:r>
              <a:rPr lang="en-US" sz="1500" dirty="0">
                <a:latin typeface="+mj-lt"/>
              </a:rPr>
              <a:t>, </a:t>
            </a:r>
            <a:r>
              <a:rPr lang="en-US" sz="1500" dirty="0" err="1">
                <a:latin typeface="+mj-lt"/>
              </a:rPr>
              <a:t>turpis</a:t>
            </a:r>
            <a:r>
              <a:rPr lang="en-US" sz="1500" dirty="0">
                <a:latin typeface="+mj-lt"/>
              </a:rPr>
              <a:t> et </a:t>
            </a:r>
            <a:r>
              <a:rPr lang="en-US" sz="1500" dirty="0" err="1">
                <a:latin typeface="+mj-lt"/>
              </a:rPr>
              <a:t>posuere</a:t>
            </a:r>
            <a:r>
              <a:rPr lang="en-US" sz="1500" dirty="0">
                <a:latin typeface="+mj-lt"/>
              </a:rPr>
              <a:t> </a:t>
            </a:r>
            <a:r>
              <a:rPr lang="en-US" sz="1500" dirty="0" err="1">
                <a:latin typeface="+mj-lt"/>
              </a:rPr>
              <a:t>viverra</a:t>
            </a:r>
            <a:r>
              <a:rPr lang="en-US" sz="1500" dirty="0">
                <a:latin typeface="+mj-lt"/>
              </a:rPr>
              <a:t>, ipsum </a:t>
            </a:r>
            <a:r>
              <a:rPr lang="en-US" sz="1500" dirty="0" err="1">
                <a:latin typeface="+mj-lt"/>
              </a:rPr>
              <a:t>sem</a:t>
            </a:r>
            <a:r>
              <a:rPr lang="en-US" sz="1500" dirty="0">
                <a:latin typeface="+mj-lt"/>
              </a:rPr>
              <a:t> </a:t>
            </a:r>
            <a:r>
              <a:rPr lang="en-US" sz="1500" dirty="0" err="1">
                <a:latin typeface="+mj-lt"/>
              </a:rPr>
              <a:t>tincidunt</a:t>
            </a:r>
            <a:r>
              <a:rPr lang="en-US" sz="1500" dirty="0">
                <a:latin typeface="+mj-lt"/>
              </a:rPr>
              <a:t> </a:t>
            </a:r>
            <a:r>
              <a:rPr lang="en-US" sz="1500" dirty="0" err="1">
                <a:latin typeface="+mj-lt"/>
              </a:rPr>
              <a:t>est</a:t>
            </a:r>
            <a:r>
              <a:rPr lang="en-US" sz="1500" dirty="0">
                <a:latin typeface="+mj-lt"/>
              </a:rPr>
              <a:t>, </a:t>
            </a:r>
            <a:r>
              <a:rPr lang="en-US" sz="1500" dirty="0" err="1">
                <a:latin typeface="+mj-lt"/>
              </a:rPr>
              <a:t>finibus</a:t>
            </a:r>
            <a:r>
              <a:rPr lang="en-US" sz="1500" dirty="0">
                <a:latin typeface="+mj-lt"/>
              </a:rPr>
              <a:t> </a:t>
            </a:r>
            <a:r>
              <a:rPr lang="en-US" sz="1500" dirty="0" err="1">
                <a:latin typeface="+mj-lt"/>
              </a:rPr>
              <a:t>tempor</a:t>
            </a:r>
            <a:r>
              <a:rPr lang="en-US" sz="1500" dirty="0">
                <a:latin typeface="+mj-lt"/>
              </a:rPr>
              <a:t> </a:t>
            </a:r>
            <a:r>
              <a:rPr lang="en-US" sz="1500" dirty="0" err="1">
                <a:latin typeface="+mj-lt"/>
              </a:rPr>
              <a:t>nibh</a:t>
            </a:r>
            <a:r>
              <a:rPr lang="en-US" sz="1500" dirty="0">
                <a:latin typeface="+mj-lt"/>
              </a:rPr>
              <a:t> ante semper diam. </a:t>
            </a:r>
            <a:r>
              <a:rPr lang="en-US" sz="1500" dirty="0" err="1">
                <a:latin typeface="+mj-lt"/>
              </a:rPr>
              <a:t>Nullam</a:t>
            </a:r>
            <a:r>
              <a:rPr lang="en-US" sz="1500" dirty="0">
                <a:latin typeface="+mj-lt"/>
              </a:rPr>
              <a:t> </a:t>
            </a:r>
            <a:r>
              <a:rPr lang="en-US" sz="1500" dirty="0" err="1">
                <a:latin typeface="+mj-lt"/>
              </a:rPr>
              <a:t>quis</a:t>
            </a:r>
            <a:r>
              <a:rPr lang="en-US" sz="1500" dirty="0">
                <a:latin typeface="+mj-lt"/>
              </a:rPr>
              <a:t> </a:t>
            </a:r>
            <a:r>
              <a:rPr lang="en-US" sz="1500" dirty="0" err="1">
                <a:latin typeface="+mj-lt"/>
              </a:rPr>
              <a:t>euismod</a:t>
            </a:r>
            <a:r>
              <a:rPr lang="en-US" sz="1500" dirty="0">
                <a:latin typeface="+mj-lt"/>
              </a:rPr>
              <a:t> </a:t>
            </a:r>
            <a:r>
              <a:rPr lang="en-US" sz="1500" dirty="0" err="1">
                <a:latin typeface="+mj-lt"/>
              </a:rPr>
              <a:t>neque</a:t>
            </a:r>
            <a:r>
              <a:rPr lang="en-US" sz="1500" dirty="0">
                <a:latin typeface="+mj-lt"/>
              </a:rPr>
              <a:t>, </a:t>
            </a:r>
            <a:r>
              <a:rPr lang="en-US" sz="1500" dirty="0" err="1">
                <a:latin typeface="+mj-lt"/>
              </a:rPr>
              <a:t>nec</a:t>
            </a:r>
            <a:r>
              <a:rPr lang="en-US" sz="1500" dirty="0">
                <a:latin typeface="+mj-lt"/>
              </a:rPr>
              <a:t> </a:t>
            </a:r>
            <a:r>
              <a:rPr lang="en-US" sz="1500" dirty="0" err="1">
                <a:latin typeface="+mj-lt"/>
              </a:rPr>
              <a:t>facilisis</a:t>
            </a:r>
            <a:r>
              <a:rPr lang="en-US" sz="1500" dirty="0">
                <a:latin typeface="+mj-lt"/>
              </a:rPr>
              <a:t> sem. </a:t>
            </a:r>
            <a:r>
              <a:rPr lang="en-US" sz="1500" dirty="0" err="1">
                <a:latin typeface="+mj-lt"/>
              </a:rPr>
              <a:t>Morbi</a:t>
            </a:r>
            <a:r>
              <a:rPr lang="en-US" sz="1500" dirty="0">
                <a:latin typeface="+mj-lt"/>
              </a:rPr>
              <a:t> </a:t>
            </a:r>
            <a:r>
              <a:rPr lang="en-US" sz="1500" dirty="0" err="1">
                <a:latin typeface="+mj-lt"/>
              </a:rPr>
              <a:t>egestas</a:t>
            </a:r>
            <a:r>
              <a:rPr lang="en-US" sz="1500" dirty="0">
                <a:latin typeface="+mj-lt"/>
              </a:rPr>
              <a:t> </a:t>
            </a:r>
            <a:r>
              <a:rPr lang="en-US" sz="1500" dirty="0" err="1">
                <a:latin typeface="+mj-lt"/>
              </a:rPr>
              <a:t>iaculis</a:t>
            </a:r>
            <a:r>
              <a:rPr lang="en-US" sz="1500" dirty="0">
                <a:latin typeface="+mj-lt"/>
              </a:rPr>
              <a:t> </a:t>
            </a:r>
            <a:r>
              <a:rPr lang="en-US" sz="1500" dirty="0" err="1">
                <a:latin typeface="+mj-lt"/>
              </a:rPr>
              <a:t>dignissim</a:t>
            </a:r>
            <a:r>
              <a:rPr lang="en-US" sz="1500" dirty="0">
                <a:latin typeface="+mj-lt"/>
              </a:rPr>
              <a:t>. In </a:t>
            </a:r>
            <a:r>
              <a:rPr lang="en-US" sz="1500" dirty="0" err="1">
                <a:latin typeface="+mj-lt"/>
              </a:rPr>
              <a:t>accumsan</a:t>
            </a:r>
            <a:r>
              <a:rPr lang="en-US" sz="1500" dirty="0">
                <a:latin typeface="+mj-lt"/>
              </a:rPr>
              <a:t> </a:t>
            </a:r>
            <a:r>
              <a:rPr lang="en-US" sz="1500" dirty="0" err="1">
                <a:latin typeface="+mj-lt"/>
              </a:rPr>
              <a:t>tortor</a:t>
            </a:r>
            <a:r>
              <a:rPr lang="en-US" sz="1500" dirty="0">
                <a:latin typeface="+mj-lt"/>
              </a:rPr>
              <a:t> </a:t>
            </a:r>
            <a:r>
              <a:rPr lang="en-US" sz="1500" dirty="0" err="1">
                <a:latin typeface="+mj-lt"/>
              </a:rPr>
              <a:t>elit</a:t>
            </a:r>
            <a:r>
              <a:rPr lang="en-US" sz="1500" dirty="0">
                <a:latin typeface="+mj-lt"/>
              </a:rPr>
              <a:t>, non </a:t>
            </a:r>
            <a:r>
              <a:rPr lang="en-US" sz="1500" dirty="0" err="1">
                <a:latin typeface="+mj-lt"/>
              </a:rPr>
              <a:t>euismod</a:t>
            </a:r>
            <a:r>
              <a:rPr lang="en-US" sz="1500" dirty="0">
                <a:latin typeface="+mj-lt"/>
              </a:rPr>
              <a:t> </a:t>
            </a:r>
            <a:r>
              <a:rPr lang="en-US" sz="1500" dirty="0" err="1">
                <a:latin typeface="+mj-lt"/>
              </a:rPr>
              <a:t>eros</a:t>
            </a:r>
            <a:r>
              <a:rPr lang="en-US" sz="1500" dirty="0">
                <a:latin typeface="+mj-lt"/>
              </a:rPr>
              <a:t> </a:t>
            </a:r>
            <a:r>
              <a:rPr lang="en-US" sz="1500" dirty="0" err="1">
                <a:latin typeface="+mj-lt"/>
              </a:rPr>
              <a:t>accumsan</a:t>
            </a:r>
            <a:r>
              <a:rPr lang="en-US" sz="1500" dirty="0">
                <a:latin typeface="+mj-lt"/>
              </a:rPr>
              <a:t> ac. </a:t>
            </a:r>
            <a:r>
              <a:rPr lang="en-US" sz="1500" dirty="0" err="1">
                <a:latin typeface="+mj-lt"/>
              </a:rPr>
              <a:t>Sed</a:t>
            </a:r>
            <a:r>
              <a:rPr lang="en-US" sz="1500" dirty="0">
                <a:latin typeface="+mj-lt"/>
              </a:rPr>
              <a:t> </a:t>
            </a:r>
            <a:r>
              <a:rPr lang="en-US" sz="1500" dirty="0" err="1">
                <a:latin typeface="+mj-lt"/>
              </a:rPr>
              <a:t>ultrices</a:t>
            </a:r>
            <a:r>
              <a:rPr lang="en-US" sz="1500" dirty="0">
                <a:latin typeface="+mj-lt"/>
              </a:rPr>
              <a:t> mi lorem, </a:t>
            </a:r>
            <a:r>
              <a:rPr lang="en-US" sz="1500" dirty="0" err="1">
                <a:latin typeface="+mj-lt"/>
              </a:rPr>
              <a:t>ut</a:t>
            </a:r>
            <a:r>
              <a:rPr lang="en-US" sz="1500" dirty="0">
                <a:latin typeface="+mj-lt"/>
              </a:rPr>
              <a:t> </a:t>
            </a:r>
            <a:r>
              <a:rPr lang="en-US" sz="1500" dirty="0" err="1">
                <a:latin typeface="+mj-lt"/>
              </a:rPr>
              <a:t>dignissim</a:t>
            </a:r>
            <a:r>
              <a:rPr lang="en-US" sz="1500" dirty="0">
                <a:latin typeface="+mj-lt"/>
              </a:rPr>
              <a:t> </a:t>
            </a:r>
            <a:r>
              <a:rPr lang="en-US" sz="1500" dirty="0" err="1">
                <a:latin typeface="+mj-lt"/>
              </a:rPr>
              <a:t>nibh</a:t>
            </a:r>
            <a:r>
              <a:rPr lang="en-US" sz="1500" dirty="0">
                <a:latin typeface="+mj-lt"/>
              </a:rPr>
              <a:t> </a:t>
            </a:r>
            <a:r>
              <a:rPr lang="en-US" sz="1500" dirty="0" err="1">
                <a:latin typeface="+mj-lt"/>
              </a:rPr>
              <a:t>facilisis</a:t>
            </a:r>
            <a:r>
              <a:rPr lang="en-US" sz="1500" dirty="0">
                <a:latin typeface="+mj-lt"/>
              </a:rPr>
              <a:t> vel.</a:t>
            </a:r>
          </a:p>
        </p:txBody>
      </p:sp>
      <p:cxnSp>
        <p:nvCxnSpPr>
          <p:cNvPr id="4" name="Straight Connector 3"/>
          <p:cNvCxnSpPr/>
          <p:nvPr userDrawn="1"/>
        </p:nvCxnSpPr>
        <p:spPr>
          <a:xfrm>
            <a:off x="392548" y="955249"/>
            <a:ext cx="11406909" cy="0"/>
          </a:xfrm>
          <a:prstGeom prst="line">
            <a:avLst/>
          </a:prstGeom>
          <a:ln w="19050" cmpd="sng">
            <a:solidFill>
              <a:schemeClr val="bg2">
                <a:lumMod val="20000"/>
                <a:lumOff val="80000"/>
              </a:schemeClr>
            </a:solidFill>
          </a:ln>
          <a:effectLst/>
        </p:spPr>
        <p:style>
          <a:lnRef idx="2">
            <a:schemeClr val="accent1"/>
          </a:lnRef>
          <a:fillRef idx="0">
            <a:schemeClr val="accent1"/>
          </a:fillRef>
          <a:effectRef idx="1">
            <a:schemeClr val="accent1"/>
          </a:effectRef>
          <a:fontRef idx="minor">
            <a:schemeClr val="tx1"/>
          </a:fontRef>
        </p:style>
      </p:cxnSp>
      <p:sp>
        <p:nvSpPr>
          <p:cNvPr id="5" name="Slide Number Placeholder 1"/>
          <p:cNvSpPr>
            <a:spLocks noGrp="1"/>
          </p:cNvSpPr>
          <p:nvPr>
            <p:ph type="sldNum" sz="quarter" idx="4"/>
          </p:nvPr>
        </p:nvSpPr>
        <p:spPr>
          <a:xfrm>
            <a:off x="9884589" y="6435521"/>
            <a:ext cx="1831163" cy="422483"/>
          </a:xfrm>
          <a:prstGeom prst="rect">
            <a:avLst/>
          </a:prstGeom>
        </p:spPr>
        <p:txBody>
          <a:bodyPr vert="horz" wrap="none" lIns="91426" tIns="45718" rIns="0" bIns="82283" rtlCol="0" anchor="ctr"/>
          <a:lstStyle>
            <a:lvl1pPr algn="r">
              <a:defRPr sz="1100" b="1" i="0">
                <a:solidFill>
                  <a:srgbClr val="FEFEFE"/>
                </a:solidFill>
                <a:latin typeface="+mj-lt"/>
              </a:defRPr>
            </a:lvl1pPr>
          </a:lstStyle>
          <a:p>
            <a:fld id="{3A707DD9-E92B-45E8-BE0A-E6B2EDF345EB}" type="slidenum">
              <a:rPr lang="en-US" smtClean="0"/>
              <a:pPr/>
              <a:t>‹#›</a:t>
            </a:fld>
            <a:endParaRPr lang="en-US" dirty="0"/>
          </a:p>
        </p:txBody>
      </p:sp>
    </p:spTree>
    <p:extLst>
      <p:ext uri="{BB962C8B-B14F-4D97-AF65-F5344CB8AC3E}">
        <p14:creationId xmlns:p14="http://schemas.microsoft.com/office/powerpoint/2010/main" val="338271983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Please Add Slide Headline Here</a:t>
            </a:r>
          </a:p>
        </p:txBody>
      </p:sp>
      <p:sp>
        <p:nvSpPr>
          <p:cNvPr id="6" name="Content Placeholder 5"/>
          <p:cNvSpPr>
            <a:spLocks noGrp="1"/>
          </p:cNvSpPr>
          <p:nvPr>
            <p:ph sz="quarter" idx="10" hasCustomPrompt="1"/>
          </p:nvPr>
        </p:nvSpPr>
        <p:spPr>
          <a:xfrm>
            <a:off x="476252" y="1439333"/>
            <a:ext cx="5314949" cy="4529667"/>
          </a:xfrm>
        </p:spPr>
        <p:txBody>
          <a:bodyPr/>
          <a:lstStyle>
            <a:lvl1pPr marL="228557" indent="-228557">
              <a:buFont typeface="Arial" panose="020B0604020202020204" pitchFamily="34" charset="0"/>
              <a:buChar char="•"/>
              <a:defRPr>
                <a:latin typeface="+mj-lt"/>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Etiam</a:t>
            </a:r>
            <a:r>
              <a:rPr lang="en-US" dirty="0"/>
              <a:t> </a:t>
            </a:r>
            <a:r>
              <a:rPr lang="en-US" dirty="0" err="1"/>
              <a:t>lacinia</a:t>
            </a:r>
            <a:r>
              <a:rPr lang="en-US" dirty="0"/>
              <a:t>, </a:t>
            </a:r>
            <a:r>
              <a:rPr lang="en-US" dirty="0" err="1"/>
              <a:t>diam</a:t>
            </a:r>
            <a:r>
              <a:rPr lang="en-US" dirty="0"/>
              <a:t> </a:t>
            </a:r>
            <a:r>
              <a:rPr lang="en-US" dirty="0" err="1"/>
              <a:t>eget</a:t>
            </a:r>
            <a:r>
              <a:rPr lang="en-US" dirty="0"/>
              <a:t> </a:t>
            </a:r>
            <a:r>
              <a:rPr lang="en-US" dirty="0" err="1"/>
              <a:t>lobortis</a:t>
            </a:r>
            <a:r>
              <a:rPr lang="en-US" dirty="0"/>
              <a:t> </a:t>
            </a:r>
            <a:r>
              <a:rPr lang="en-US" dirty="0" err="1"/>
              <a:t>aliquet</a:t>
            </a:r>
            <a:r>
              <a:rPr lang="en-US" dirty="0"/>
              <a:t>, lacus lorem </a:t>
            </a:r>
            <a:r>
              <a:rPr lang="en-US" dirty="0" err="1"/>
              <a:t>placerat</a:t>
            </a:r>
            <a:r>
              <a:rPr lang="en-US" dirty="0"/>
              <a:t> libero, </a:t>
            </a:r>
            <a:r>
              <a:rPr lang="en-US" dirty="0" err="1"/>
              <a:t>nec</a:t>
            </a:r>
            <a:r>
              <a:rPr lang="en-US" dirty="0"/>
              <a:t> </a:t>
            </a:r>
            <a:r>
              <a:rPr lang="en-US" dirty="0" err="1"/>
              <a:t>vulputate</a:t>
            </a:r>
            <a:r>
              <a:rPr lang="en-US" dirty="0"/>
              <a:t> </a:t>
            </a:r>
            <a:br>
              <a:rPr lang="en-US" dirty="0"/>
            </a:br>
            <a:r>
              <a:rPr lang="en-US" dirty="0" err="1"/>
              <a:t>est</a:t>
            </a:r>
            <a:r>
              <a:rPr lang="en-US" dirty="0"/>
              <a:t> </a:t>
            </a:r>
            <a:r>
              <a:rPr lang="en-US" dirty="0" err="1"/>
              <a:t>mauris</a:t>
            </a:r>
            <a:r>
              <a:rPr lang="en-US" dirty="0"/>
              <a:t> et </a:t>
            </a:r>
            <a:r>
              <a:rPr lang="en-US" dirty="0" err="1"/>
              <a:t>turpis</a:t>
            </a:r>
            <a:r>
              <a:rPr lang="en-US" dirty="0"/>
              <a:t>. </a:t>
            </a:r>
            <a:r>
              <a:rPr lang="en-US" dirty="0" err="1"/>
              <a:t>Suspendisse</a:t>
            </a:r>
            <a:r>
              <a:rPr lang="en-US" dirty="0"/>
              <a:t> </a:t>
            </a:r>
            <a:r>
              <a:rPr lang="en-US" dirty="0" err="1"/>
              <a:t>eleifend</a:t>
            </a:r>
            <a:r>
              <a:rPr lang="en-US" dirty="0"/>
              <a:t> </a:t>
            </a:r>
            <a:r>
              <a:rPr lang="en-US" dirty="0" err="1"/>
              <a:t>ornare</a:t>
            </a:r>
            <a:r>
              <a:rPr lang="en-US" dirty="0"/>
              <a:t> </a:t>
            </a:r>
            <a:r>
              <a:rPr lang="en-US" dirty="0" err="1"/>
              <a:t>diam</a:t>
            </a:r>
            <a:r>
              <a:rPr lang="en-US" dirty="0"/>
              <a:t> sit </a:t>
            </a:r>
            <a:r>
              <a:rPr lang="en-US" dirty="0" err="1"/>
              <a:t>amet</a:t>
            </a:r>
            <a:r>
              <a:rPr lang="en-US" dirty="0"/>
              <a:t> </a:t>
            </a:r>
            <a:r>
              <a:rPr lang="en-US" dirty="0" err="1"/>
              <a:t>facilisis</a:t>
            </a:r>
            <a:r>
              <a:rPr lang="en-US" dirty="0"/>
              <a:t>. Nunc lacus </a:t>
            </a:r>
            <a:r>
              <a:rPr lang="en-US" dirty="0" err="1"/>
              <a:t>mauris</a:t>
            </a:r>
            <a:r>
              <a:rPr lang="en-US" dirty="0"/>
              <a:t>, </a:t>
            </a:r>
            <a:r>
              <a:rPr lang="en-US" dirty="0" err="1"/>
              <a:t>sagittis</a:t>
            </a:r>
            <a:r>
              <a:rPr lang="en-US" dirty="0"/>
              <a:t> in </a:t>
            </a:r>
            <a:r>
              <a:rPr lang="en-US" dirty="0" err="1"/>
              <a:t>tortor</a:t>
            </a:r>
            <a:r>
              <a:rPr lang="en-US" dirty="0"/>
              <a:t> a, </a:t>
            </a:r>
            <a:r>
              <a:rPr lang="en-US" dirty="0" err="1"/>
              <a:t>scelerisque</a:t>
            </a:r>
            <a:r>
              <a:rPr lang="en-US" dirty="0"/>
              <a:t> </a:t>
            </a:r>
            <a:r>
              <a:rPr lang="en-US" dirty="0" err="1"/>
              <a:t>feugiat</a:t>
            </a:r>
            <a:r>
              <a:rPr lang="en-US" dirty="0"/>
              <a:t> </a:t>
            </a:r>
            <a:r>
              <a:rPr lang="en-US" dirty="0" err="1"/>
              <a:t>velit</a:t>
            </a:r>
            <a:r>
              <a:rPr lang="en-US" dirty="0"/>
              <a:t>.</a:t>
            </a:r>
          </a:p>
          <a:p>
            <a:pPr lvl="0"/>
            <a:r>
              <a:rPr lang="en-US" dirty="0" err="1"/>
              <a:t>Nullam</a:t>
            </a:r>
            <a:r>
              <a:rPr lang="en-US" dirty="0"/>
              <a:t> sit </a:t>
            </a:r>
            <a:r>
              <a:rPr lang="en-US" dirty="0" err="1"/>
              <a:t>amet</a:t>
            </a:r>
            <a:r>
              <a:rPr lang="en-US" dirty="0"/>
              <a:t> </a:t>
            </a:r>
            <a:r>
              <a:rPr lang="en-US" dirty="0" err="1"/>
              <a:t>lobortis</a:t>
            </a:r>
            <a:r>
              <a:rPr lang="en-US" dirty="0"/>
              <a:t> </a:t>
            </a:r>
            <a:r>
              <a:rPr lang="en-US" dirty="0" err="1"/>
              <a:t>urna</a:t>
            </a:r>
            <a:r>
              <a:rPr lang="en-US" dirty="0"/>
              <a:t>. </a:t>
            </a:r>
            <a:r>
              <a:rPr lang="en-US" dirty="0" err="1"/>
              <a:t>Aenean</a:t>
            </a:r>
            <a:r>
              <a:rPr lang="en-US" dirty="0"/>
              <a:t> </a:t>
            </a:r>
            <a:r>
              <a:rPr lang="en-US" dirty="0" err="1"/>
              <a:t>auctor</a:t>
            </a:r>
            <a:r>
              <a:rPr lang="en-US" dirty="0"/>
              <a:t> ligula </a:t>
            </a:r>
            <a:r>
              <a:rPr lang="en-US" dirty="0" err="1"/>
              <a:t>feugiat</a:t>
            </a:r>
            <a:r>
              <a:rPr lang="en-US" dirty="0"/>
              <a:t>, </a:t>
            </a:r>
            <a:r>
              <a:rPr lang="en-US" dirty="0" err="1"/>
              <a:t>tempor</a:t>
            </a:r>
            <a:r>
              <a:rPr lang="en-US" dirty="0"/>
              <a:t> </a:t>
            </a:r>
            <a:r>
              <a:rPr lang="en-US" dirty="0" err="1"/>
              <a:t>diam</a:t>
            </a:r>
            <a:r>
              <a:rPr lang="en-US" dirty="0"/>
              <a:t> non, </a:t>
            </a:r>
            <a:r>
              <a:rPr lang="en-US" dirty="0" err="1"/>
              <a:t>viverra</a:t>
            </a:r>
            <a:r>
              <a:rPr lang="en-US" dirty="0"/>
              <a:t> </a:t>
            </a:r>
            <a:r>
              <a:rPr lang="en-US" dirty="0" err="1"/>
              <a:t>eros</a:t>
            </a:r>
            <a:r>
              <a:rPr lang="en-US" dirty="0"/>
              <a:t>. </a:t>
            </a:r>
            <a:r>
              <a:rPr lang="en-US" dirty="0" err="1"/>
              <a:t>Morbi</a:t>
            </a:r>
            <a:r>
              <a:rPr lang="en-US" dirty="0"/>
              <a:t> </a:t>
            </a:r>
            <a:r>
              <a:rPr lang="en-US" dirty="0" err="1"/>
              <a:t>hendrerit</a:t>
            </a:r>
            <a:r>
              <a:rPr lang="en-US" dirty="0"/>
              <a:t> </a:t>
            </a:r>
            <a:r>
              <a:rPr lang="en-US" dirty="0" err="1"/>
              <a:t>egestas</a:t>
            </a:r>
            <a:r>
              <a:rPr lang="en-US" dirty="0"/>
              <a:t> </a:t>
            </a:r>
            <a:r>
              <a:rPr lang="en-US" dirty="0" err="1"/>
              <a:t>nunc</a:t>
            </a:r>
            <a:r>
              <a:rPr lang="en-US" dirty="0"/>
              <a:t> vitae </a:t>
            </a:r>
            <a:r>
              <a:rPr lang="en-US" dirty="0" err="1"/>
              <a:t>commodo</a:t>
            </a:r>
            <a:r>
              <a:rPr lang="en-US" dirty="0"/>
              <a:t>. </a:t>
            </a:r>
            <a:r>
              <a:rPr lang="en-US" dirty="0" err="1"/>
              <a:t>Vestibulum</a:t>
            </a:r>
            <a:r>
              <a:rPr lang="en-US" dirty="0"/>
              <a:t> </a:t>
            </a:r>
            <a:r>
              <a:rPr lang="en-US" dirty="0" err="1"/>
              <a:t>pulvinar</a:t>
            </a:r>
            <a:r>
              <a:rPr lang="en-US" dirty="0"/>
              <a:t> nisi at </a:t>
            </a:r>
            <a:r>
              <a:rPr lang="en-US" dirty="0" err="1"/>
              <a:t>sollicitudin</a:t>
            </a:r>
            <a:r>
              <a:rPr lang="en-US" dirty="0"/>
              <a:t> </a:t>
            </a:r>
            <a:r>
              <a:rPr lang="en-US" dirty="0" err="1"/>
              <a:t>placerat</a:t>
            </a:r>
            <a:r>
              <a:rPr lang="en-US" dirty="0"/>
              <a:t>. </a:t>
            </a:r>
            <a:r>
              <a:rPr lang="en-US" dirty="0" err="1"/>
              <a:t>Aliquam</a:t>
            </a:r>
            <a:r>
              <a:rPr lang="en-US" dirty="0"/>
              <a:t> sit </a:t>
            </a:r>
            <a:r>
              <a:rPr lang="en-US" dirty="0" err="1"/>
              <a:t>amet</a:t>
            </a:r>
            <a:r>
              <a:rPr lang="en-US" dirty="0"/>
              <a:t> </a:t>
            </a:r>
            <a:r>
              <a:rPr lang="en-US" dirty="0" err="1"/>
              <a:t>leo</a:t>
            </a:r>
            <a:r>
              <a:rPr lang="en-US" dirty="0"/>
              <a:t> semper, </a:t>
            </a:r>
            <a:r>
              <a:rPr lang="en-US" dirty="0" err="1"/>
              <a:t>tincidunt</a:t>
            </a:r>
            <a:r>
              <a:rPr lang="en-US" dirty="0"/>
              <a:t> dolor a, </a:t>
            </a:r>
            <a:r>
              <a:rPr lang="en-US" dirty="0" err="1"/>
              <a:t>lobortis</a:t>
            </a:r>
            <a:r>
              <a:rPr lang="en-US" dirty="0"/>
              <a:t> </a:t>
            </a:r>
            <a:r>
              <a:rPr lang="en-US" dirty="0" err="1"/>
              <a:t>elit</a:t>
            </a:r>
            <a:r>
              <a:rPr lang="en-US" dirty="0"/>
              <a:t>. </a:t>
            </a:r>
            <a:r>
              <a:rPr lang="en-US" dirty="0" err="1"/>
              <a:t>Nulla</a:t>
            </a:r>
            <a:r>
              <a:rPr lang="en-US" dirty="0"/>
              <a:t> ipsum dolor, </a:t>
            </a:r>
            <a:r>
              <a:rPr lang="en-US" dirty="0" err="1"/>
              <a:t>condimentum</a:t>
            </a:r>
            <a:endParaRPr lang="en-US" dirty="0"/>
          </a:p>
          <a:p>
            <a:pPr lvl="0"/>
            <a:r>
              <a:rPr lang="en-US" dirty="0"/>
              <a:t>at nisi et, </a:t>
            </a:r>
            <a:r>
              <a:rPr lang="en-US" dirty="0" err="1"/>
              <a:t>varius</a:t>
            </a:r>
            <a:r>
              <a:rPr lang="en-US" dirty="0"/>
              <a:t> </a:t>
            </a:r>
            <a:r>
              <a:rPr lang="en-US" dirty="0" err="1"/>
              <a:t>lobortis</a:t>
            </a:r>
            <a:r>
              <a:rPr lang="en-US" dirty="0"/>
              <a:t> </a:t>
            </a:r>
            <a:r>
              <a:rPr lang="en-US" dirty="0" err="1"/>
              <a:t>lectus</a:t>
            </a:r>
            <a:r>
              <a:rPr lang="en-US" dirty="0"/>
              <a:t>. </a:t>
            </a:r>
            <a:r>
              <a:rPr lang="en-US" dirty="0" err="1"/>
              <a:t>Fusce</a:t>
            </a:r>
            <a:r>
              <a:rPr lang="en-US" dirty="0"/>
              <a:t> </a:t>
            </a:r>
            <a:r>
              <a:rPr lang="en-US" dirty="0" err="1"/>
              <a:t>fermentum</a:t>
            </a:r>
            <a:r>
              <a:rPr lang="en-US" dirty="0"/>
              <a:t> </a:t>
            </a:r>
            <a:r>
              <a:rPr lang="en-US" dirty="0" err="1"/>
              <a:t>bibendum</a:t>
            </a:r>
            <a:r>
              <a:rPr lang="en-US" dirty="0"/>
              <a:t> </a:t>
            </a:r>
            <a:r>
              <a:rPr lang="en-US" dirty="0" err="1"/>
              <a:t>varius</a:t>
            </a:r>
            <a:r>
              <a:rPr lang="en-US" dirty="0"/>
              <a:t>. </a:t>
            </a:r>
            <a:r>
              <a:rPr lang="en-US" dirty="0" err="1"/>
              <a:t>Pellentesque</a:t>
            </a:r>
            <a:r>
              <a:rPr lang="en-US" dirty="0"/>
              <a:t> habitant </a:t>
            </a:r>
            <a:r>
              <a:rPr lang="en-US" dirty="0" err="1"/>
              <a:t>morbi</a:t>
            </a:r>
            <a:r>
              <a:rPr lang="en-US" dirty="0"/>
              <a:t> </a:t>
            </a:r>
            <a:r>
              <a:rPr lang="en-US" dirty="0" err="1"/>
              <a:t>tristique</a:t>
            </a:r>
            <a:r>
              <a:rPr lang="en-US" dirty="0"/>
              <a:t> </a:t>
            </a:r>
            <a:r>
              <a:rPr lang="en-US" dirty="0" err="1"/>
              <a:t>senectus</a:t>
            </a:r>
            <a:r>
              <a:rPr lang="en-US" dirty="0"/>
              <a:t> et </a:t>
            </a:r>
            <a:r>
              <a:rPr lang="en-US" dirty="0" err="1"/>
              <a:t>netus</a:t>
            </a:r>
            <a:r>
              <a:rPr lang="en-US" dirty="0"/>
              <a:t> et </a:t>
            </a:r>
            <a:r>
              <a:rPr lang="en-US" dirty="0" err="1"/>
              <a:t>malesuada</a:t>
            </a:r>
            <a:r>
              <a:rPr lang="en-US" dirty="0"/>
              <a:t> </a:t>
            </a:r>
            <a:br>
              <a:rPr lang="en-US" dirty="0"/>
            </a:br>
            <a:r>
              <a:rPr lang="en-US" dirty="0"/>
              <a:t>fames ac </a:t>
            </a:r>
            <a:r>
              <a:rPr lang="en-US" dirty="0" err="1"/>
              <a:t>turpis</a:t>
            </a:r>
            <a:r>
              <a:rPr lang="en-US" dirty="0"/>
              <a:t> </a:t>
            </a:r>
            <a:r>
              <a:rPr lang="en-US" dirty="0" err="1"/>
              <a:t>egestas</a:t>
            </a:r>
            <a:r>
              <a:rPr lang="en-US" dirty="0"/>
              <a:t>.</a:t>
            </a:r>
          </a:p>
        </p:txBody>
      </p:sp>
      <p:sp>
        <p:nvSpPr>
          <p:cNvPr id="4" name="Content Placeholder 5"/>
          <p:cNvSpPr>
            <a:spLocks noGrp="1"/>
          </p:cNvSpPr>
          <p:nvPr>
            <p:ph sz="quarter" idx="11" hasCustomPrompt="1"/>
          </p:nvPr>
        </p:nvSpPr>
        <p:spPr>
          <a:xfrm>
            <a:off x="6400810" y="1439333"/>
            <a:ext cx="5314951" cy="4529667"/>
          </a:xfrm>
        </p:spPr>
        <p:txBody>
          <a:bodyPr/>
          <a:lstStyle>
            <a:lvl1pPr marL="228557" indent="-228557">
              <a:buFont typeface="Arial" panose="020B0604020202020204" pitchFamily="34" charset="0"/>
              <a:buChar char="•"/>
              <a:defRPr>
                <a:latin typeface="+mj-lt"/>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Etiam</a:t>
            </a:r>
            <a:r>
              <a:rPr lang="en-US" dirty="0"/>
              <a:t> </a:t>
            </a:r>
            <a:r>
              <a:rPr lang="en-US" dirty="0" err="1"/>
              <a:t>lacinia</a:t>
            </a:r>
            <a:r>
              <a:rPr lang="en-US" dirty="0"/>
              <a:t>, </a:t>
            </a:r>
            <a:r>
              <a:rPr lang="en-US" dirty="0" err="1"/>
              <a:t>diam</a:t>
            </a:r>
            <a:r>
              <a:rPr lang="en-US" dirty="0"/>
              <a:t> </a:t>
            </a:r>
            <a:r>
              <a:rPr lang="en-US" dirty="0" err="1"/>
              <a:t>eget</a:t>
            </a:r>
            <a:r>
              <a:rPr lang="en-US" dirty="0"/>
              <a:t> </a:t>
            </a:r>
            <a:r>
              <a:rPr lang="en-US" dirty="0" err="1"/>
              <a:t>lobortis</a:t>
            </a:r>
            <a:r>
              <a:rPr lang="en-US" dirty="0"/>
              <a:t> </a:t>
            </a:r>
            <a:r>
              <a:rPr lang="en-US" dirty="0" err="1"/>
              <a:t>aliquet</a:t>
            </a:r>
            <a:r>
              <a:rPr lang="en-US" dirty="0"/>
              <a:t>, lacus lorem </a:t>
            </a:r>
            <a:r>
              <a:rPr lang="en-US" dirty="0" err="1"/>
              <a:t>placerat</a:t>
            </a:r>
            <a:r>
              <a:rPr lang="en-US" dirty="0"/>
              <a:t> libero, </a:t>
            </a:r>
            <a:r>
              <a:rPr lang="en-US" dirty="0" err="1"/>
              <a:t>nec</a:t>
            </a:r>
            <a:r>
              <a:rPr lang="en-US" dirty="0"/>
              <a:t> </a:t>
            </a:r>
            <a:r>
              <a:rPr lang="en-US" dirty="0" err="1"/>
              <a:t>vulputate</a:t>
            </a:r>
            <a:r>
              <a:rPr lang="en-US" dirty="0"/>
              <a:t> </a:t>
            </a:r>
            <a:br>
              <a:rPr lang="en-US" dirty="0"/>
            </a:br>
            <a:r>
              <a:rPr lang="en-US" dirty="0" err="1"/>
              <a:t>est</a:t>
            </a:r>
            <a:r>
              <a:rPr lang="en-US" dirty="0"/>
              <a:t> </a:t>
            </a:r>
            <a:r>
              <a:rPr lang="en-US" dirty="0" err="1"/>
              <a:t>mauris</a:t>
            </a:r>
            <a:r>
              <a:rPr lang="en-US" dirty="0"/>
              <a:t> et </a:t>
            </a:r>
            <a:r>
              <a:rPr lang="en-US" dirty="0" err="1"/>
              <a:t>turpis</a:t>
            </a:r>
            <a:r>
              <a:rPr lang="en-US" dirty="0"/>
              <a:t>. </a:t>
            </a:r>
            <a:r>
              <a:rPr lang="en-US" dirty="0" err="1"/>
              <a:t>Suspendisse</a:t>
            </a:r>
            <a:r>
              <a:rPr lang="en-US" dirty="0"/>
              <a:t> </a:t>
            </a:r>
            <a:r>
              <a:rPr lang="en-US" dirty="0" err="1"/>
              <a:t>eleifend</a:t>
            </a:r>
            <a:r>
              <a:rPr lang="en-US" dirty="0"/>
              <a:t> </a:t>
            </a:r>
            <a:r>
              <a:rPr lang="en-US" dirty="0" err="1"/>
              <a:t>ornare</a:t>
            </a:r>
            <a:r>
              <a:rPr lang="en-US" dirty="0"/>
              <a:t> </a:t>
            </a:r>
            <a:r>
              <a:rPr lang="en-US" dirty="0" err="1"/>
              <a:t>diam</a:t>
            </a:r>
            <a:r>
              <a:rPr lang="en-US" dirty="0"/>
              <a:t> sit </a:t>
            </a:r>
            <a:r>
              <a:rPr lang="en-US" dirty="0" err="1"/>
              <a:t>amet</a:t>
            </a:r>
            <a:r>
              <a:rPr lang="en-US" dirty="0"/>
              <a:t> </a:t>
            </a:r>
            <a:r>
              <a:rPr lang="en-US" dirty="0" err="1"/>
              <a:t>facilisis</a:t>
            </a:r>
            <a:r>
              <a:rPr lang="en-US" dirty="0"/>
              <a:t>. Nunc lacus </a:t>
            </a:r>
            <a:r>
              <a:rPr lang="en-US" dirty="0" err="1"/>
              <a:t>mauris</a:t>
            </a:r>
            <a:r>
              <a:rPr lang="en-US" dirty="0"/>
              <a:t>, </a:t>
            </a:r>
            <a:r>
              <a:rPr lang="en-US" dirty="0" err="1"/>
              <a:t>sagittis</a:t>
            </a:r>
            <a:r>
              <a:rPr lang="en-US" dirty="0"/>
              <a:t> in </a:t>
            </a:r>
            <a:r>
              <a:rPr lang="en-US" dirty="0" err="1"/>
              <a:t>tortor</a:t>
            </a:r>
            <a:r>
              <a:rPr lang="en-US" dirty="0"/>
              <a:t> a, </a:t>
            </a:r>
            <a:r>
              <a:rPr lang="en-US" dirty="0" err="1"/>
              <a:t>scelerisque</a:t>
            </a:r>
            <a:r>
              <a:rPr lang="en-US" dirty="0"/>
              <a:t> </a:t>
            </a:r>
            <a:r>
              <a:rPr lang="en-US" dirty="0" err="1"/>
              <a:t>feugiat</a:t>
            </a:r>
            <a:r>
              <a:rPr lang="en-US" dirty="0"/>
              <a:t> </a:t>
            </a:r>
            <a:r>
              <a:rPr lang="en-US" dirty="0" err="1"/>
              <a:t>velit</a:t>
            </a:r>
            <a:r>
              <a:rPr lang="en-US" dirty="0"/>
              <a:t>.</a:t>
            </a:r>
          </a:p>
          <a:p>
            <a:pPr lvl="0"/>
            <a:r>
              <a:rPr lang="en-US" dirty="0" err="1"/>
              <a:t>Nullam</a:t>
            </a:r>
            <a:r>
              <a:rPr lang="en-US" dirty="0"/>
              <a:t> sit </a:t>
            </a:r>
            <a:r>
              <a:rPr lang="en-US" dirty="0" err="1"/>
              <a:t>amet</a:t>
            </a:r>
            <a:r>
              <a:rPr lang="en-US" dirty="0"/>
              <a:t> </a:t>
            </a:r>
            <a:r>
              <a:rPr lang="en-US" dirty="0" err="1"/>
              <a:t>lobortis</a:t>
            </a:r>
            <a:r>
              <a:rPr lang="en-US" dirty="0"/>
              <a:t> </a:t>
            </a:r>
            <a:r>
              <a:rPr lang="en-US" dirty="0" err="1"/>
              <a:t>urna</a:t>
            </a:r>
            <a:r>
              <a:rPr lang="en-US" dirty="0"/>
              <a:t>. </a:t>
            </a:r>
            <a:r>
              <a:rPr lang="en-US" dirty="0" err="1"/>
              <a:t>Aenean</a:t>
            </a:r>
            <a:r>
              <a:rPr lang="en-US" dirty="0"/>
              <a:t> </a:t>
            </a:r>
            <a:r>
              <a:rPr lang="en-US" dirty="0" err="1"/>
              <a:t>auctor</a:t>
            </a:r>
            <a:r>
              <a:rPr lang="en-US" dirty="0"/>
              <a:t> ligula </a:t>
            </a:r>
            <a:r>
              <a:rPr lang="en-US" dirty="0" err="1"/>
              <a:t>feugiat</a:t>
            </a:r>
            <a:r>
              <a:rPr lang="en-US" dirty="0"/>
              <a:t>, </a:t>
            </a:r>
            <a:r>
              <a:rPr lang="en-US" dirty="0" err="1"/>
              <a:t>tempor</a:t>
            </a:r>
            <a:r>
              <a:rPr lang="en-US" dirty="0"/>
              <a:t> </a:t>
            </a:r>
            <a:r>
              <a:rPr lang="en-US" dirty="0" err="1"/>
              <a:t>diam</a:t>
            </a:r>
            <a:r>
              <a:rPr lang="en-US" dirty="0"/>
              <a:t> non, </a:t>
            </a:r>
            <a:r>
              <a:rPr lang="en-US" dirty="0" err="1"/>
              <a:t>viverra</a:t>
            </a:r>
            <a:r>
              <a:rPr lang="en-US" dirty="0"/>
              <a:t> </a:t>
            </a:r>
            <a:r>
              <a:rPr lang="en-US" dirty="0" err="1"/>
              <a:t>eros</a:t>
            </a:r>
            <a:r>
              <a:rPr lang="en-US" dirty="0"/>
              <a:t>. </a:t>
            </a:r>
            <a:r>
              <a:rPr lang="en-US" dirty="0" err="1"/>
              <a:t>Morbi</a:t>
            </a:r>
            <a:r>
              <a:rPr lang="en-US" dirty="0"/>
              <a:t> </a:t>
            </a:r>
            <a:r>
              <a:rPr lang="en-US" dirty="0" err="1"/>
              <a:t>hendrerit</a:t>
            </a:r>
            <a:r>
              <a:rPr lang="en-US" dirty="0"/>
              <a:t> </a:t>
            </a:r>
            <a:r>
              <a:rPr lang="en-US" dirty="0" err="1"/>
              <a:t>egestas</a:t>
            </a:r>
            <a:r>
              <a:rPr lang="en-US" dirty="0"/>
              <a:t> </a:t>
            </a:r>
            <a:r>
              <a:rPr lang="en-US" dirty="0" err="1"/>
              <a:t>nunc</a:t>
            </a:r>
            <a:r>
              <a:rPr lang="en-US" dirty="0"/>
              <a:t> vitae </a:t>
            </a:r>
            <a:r>
              <a:rPr lang="en-US" dirty="0" err="1"/>
              <a:t>commodo</a:t>
            </a:r>
            <a:r>
              <a:rPr lang="en-US" dirty="0"/>
              <a:t>. </a:t>
            </a:r>
            <a:r>
              <a:rPr lang="en-US" dirty="0" err="1"/>
              <a:t>Vestibulum</a:t>
            </a:r>
            <a:r>
              <a:rPr lang="en-US" dirty="0"/>
              <a:t> </a:t>
            </a:r>
            <a:r>
              <a:rPr lang="en-US" dirty="0" err="1"/>
              <a:t>pulvinar</a:t>
            </a:r>
            <a:r>
              <a:rPr lang="en-US" dirty="0"/>
              <a:t> nisi at </a:t>
            </a:r>
            <a:r>
              <a:rPr lang="en-US" dirty="0" err="1"/>
              <a:t>sollicitudin</a:t>
            </a:r>
            <a:r>
              <a:rPr lang="en-US" dirty="0"/>
              <a:t> </a:t>
            </a:r>
            <a:r>
              <a:rPr lang="en-US" dirty="0" err="1"/>
              <a:t>placerat</a:t>
            </a:r>
            <a:r>
              <a:rPr lang="en-US" dirty="0"/>
              <a:t>. </a:t>
            </a:r>
            <a:r>
              <a:rPr lang="en-US" dirty="0" err="1"/>
              <a:t>Aliquam</a:t>
            </a:r>
            <a:r>
              <a:rPr lang="en-US" dirty="0"/>
              <a:t> sit </a:t>
            </a:r>
            <a:r>
              <a:rPr lang="en-US" dirty="0" err="1"/>
              <a:t>amet</a:t>
            </a:r>
            <a:r>
              <a:rPr lang="en-US" dirty="0"/>
              <a:t> </a:t>
            </a:r>
            <a:r>
              <a:rPr lang="en-US" dirty="0" err="1"/>
              <a:t>leo</a:t>
            </a:r>
            <a:r>
              <a:rPr lang="en-US" dirty="0"/>
              <a:t> semper, </a:t>
            </a:r>
            <a:r>
              <a:rPr lang="en-US" dirty="0" err="1"/>
              <a:t>tincidunt</a:t>
            </a:r>
            <a:r>
              <a:rPr lang="en-US" dirty="0"/>
              <a:t> dolor a, </a:t>
            </a:r>
            <a:r>
              <a:rPr lang="en-US" dirty="0" err="1"/>
              <a:t>lobortis</a:t>
            </a:r>
            <a:r>
              <a:rPr lang="en-US" dirty="0"/>
              <a:t> </a:t>
            </a:r>
            <a:r>
              <a:rPr lang="en-US" dirty="0" err="1"/>
              <a:t>elit</a:t>
            </a:r>
            <a:r>
              <a:rPr lang="en-US" dirty="0"/>
              <a:t>. </a:t>
            </a:r>
            <a:r>
              <a:rPr lang="en-US" dirty="0" err="1"/>
              <a:t>Nulla</a:t>
            </a:r>
            <a:r>
              <a:rPr lang="en-US" dirty="0"/>
              <a:t> ipsum dolor, </a:t>
            </a:r>
            <a:r>
              <a:rPr lang="en-US" dirty="0" err="1"/>
              <a:t>condimentum</a:t>
            </a:r>
            <a:endParaRPr lang="en-US" dirty="0"/>
          </a:p>
          <a:p>
            <a:pPr lvl="0"/>
            <a:r>
              <a:rPr lang="en-US" dirty="0"/>
              <a:t>at nisi et, </a:t>
            </a:r>
            <a:r>
              <a:rPr lang="en-US" dirty="0" err="1"/>
              <a:t>varius</a:t>
            </a:r>
            <a:r>
              <a:rPr lang="en-US" dirty="0"/>
              <a:t> </a:t>
            </a:r>
            <a:r>
              <a:rPr lang="en-US" dirty="0" err="1"/>
              <a:t>lobortis</a:t>
            </a:r>
            <a:r>
              <a:rPr lang="en-US" dirty="0"/>
              <a:t> </a:t>
            </a:r>
            <a:r>
              <a:rPr lang="en-US" dirty="0" err="1"/>
              <a:t>lectus</a:t>
            </a:r>
            <a:r>
              <a:rPr lang="en-US" dirty="0"/>
              <a:t>. </a:t>
            </a:r>
            <a:r>
              <a:rPr lang="en-US" dirty="0" err="1"/>
              <a:t>Fusce</a:t>
            </a:r>
            <a:r>
              <a:rPr lang="en-US" dirty="0"/>
              <a:t> </a:t>
            </a:r>
            <a:r>
              <a:rPr lang="en-US" dirty="0" err="1"/>
              <a:t>fermentum</a:t>
            </a:r>
            <a:r>
              <a:rPr lang="en-US" dirty="0"/>
              <a:t> </a:t>
            </a:r>
            <a:r>
              <a:rPr lang="en-US" dirty="0" err="1"/>
              <a:t>bibendum</a:t>
            </a:r>
            <a:r>
              <a:rPr lang="en-US" dirty="0"/>
              <a:t> </a:t>
            </a:r>
            <a:r>
              <a:rPr lang="en-US" dirty="0" err="1"/>
              <a:t>varius</a:t>
            </a:r>
            <a:r>
              <a:rPr lang="en-US" dirty="0"/>
              <a:t>. </a:t>
            </a:r>
            <a:r>
              <a:rPr lang="en-US" dirty="0" err="1"/>
              <a:t>Pellentesque</a:t>
            </a:r>
            <a:r>
              <a:rPr lang="en-US" dirty="0"/>
              <a:t> habitant </a:t>
            </a:r>
            <a:r>
              <a:rPr lang="en-US" dirty="0" err="1"/>
              <a:t>morbi</a:t>
            </a:r>
            <a:r>
              <a:rPr lang="en-US" dirty="0"/>
              <a:t> </a:t>
            </a:r>
            <a:r>
              <a:rPr lang="en-US" dirty="0" err="1"/>
              <a:t>tristique</a:t>
            </a:r>
            <a:r>
              <a:rPr lang="en-US" dirty="0"/>
              <a:t> </a:t>
            </a:r>
            <a:r>
              <a:rPr lang="en-US" dirty="0" err="1"/>
              <a:t>senectus</a:t>
            </a:r>
            <a:r>
              <a:rPr lang="en-US" dirty="0"/>
              <a:t> et </a:t>
            </a:r>
            <a:r>
              <a:rPr lang="en-US" dirty="0" err="1"/>
              <a:t>netus</a:t>
            </a:r>
            <a:r>
              <a:rPr lang="en-US" dirty="0"/>
              <a:t> et </a:t>
            </a:r>
            <a:r>
              <a:rPr lang="en-US" dirty="0" err="1"/>
              <a:t>malesuada</a:t>
            </a:r>
            <a:r>
              <a:rPr lang="en-US" dirty="0"/>
              <a:t> </a:t>
            </a:r>
            <a:br>
              <a:rPr lang="en-US" dirty="0"/>
            </a:br>
            <a:r>
              <a:rPr lang="en-US" dirty="0"/>
              <a:t>fames ac </a:t>
            </a:r>
            <a:r>
              <a:rPr lang="en-US" dirty="0" err="1"/>
              <a:t>turpis</a:t>
            </a:r>
            <a:r>
              <a:rPr lang="en-US" dirty="0"/>
              <a:t> </a:t>
            </a:r>
            <a:r>
              <a:rPr lang="en-US" dirty="0" err="1"/>
              <a:t>egestas</a:t>
            </a:r>
            <a:r>
              <a:rPr lang="en-US" dirty="0"/>
              <a:t>.</a:t>
            </a:r>
          </a:p>
        </p:txBody>
      </p:sp>
      <p:cxnSp>
        <p:nvCxnSpPr>
          <p:cNvPr id="5" name="Straight Connector 4"/>
          <p:cNvCxnSpPr/>
          <p:nvPr userDrawn="1"/>
        </p:nvCxnSpPr>
        <p:spPr>
          <a:xfrm>
            <a:off x="392548" y="955249"/>
            <a:ext cx="11406909" cy="0"/>
          </a:xfrm>
          <a:prstGeom prst="line">
            <a:avLst/>
          </a:prstGeom>
          <a:ln w="19050" cmpd="sng">
            <a:solidFill>
              <a:schemeClr val="bg2">
                <a:lumMod val="20000"/>
                <a:lumOff val="80000"/>
              </a:schemeClr>
            </a:solidFill>
          </a:ln>
          <a:effectLst/>
        </p:spPr>
        <p:style>
          <a:lnRef idx="2">
            <a:schemeClr val="accent1"/>
          </a:lnRef>
          <a:fillRef idx="0">
            <a:schemeClr val="accent1"/>
          </a:fillRef>
          <a:effectRef idx="1">
            <a:schemeClr val="accent1"/>
          </a:effectRef>
          <a:fontRef idx="minor">
            <a:schemeClr val="tx1"/>
          </a:fontRef>
        </p:style>
      </p:cxnSp>
      <p:sp>
        <p:nvSpPr>
          <p:cNvPr id="8" name="Slide Number Placeholder 1"/>
          <p:cNvSpPr>
            <a:spLocks noGrp="1"/>
          </p:cNvSpPr>
          <p:nvPr>
            <p:ph type="sldNum" sz="quarter" idx="4"/>
          </p:nvPr>
        </p:nvSpPr>
        <p:spPr>
          <a:xfrm>
            <a:off x="9884589" y="6435521"/>
            <a:ext cx="1831163" cy="422483"/>
          </a:xfrm>
          <a:prstGeom prst="rect">
            <a:avLst/>
          </a:prstGeom>
        </p:spPr>
        <p:txBody>
          <a:bodyPr vert="horz" wrap="none" lIns="91426" tIns="45718" rIns="0" bIns="82283" rtlCol="0" anchor="ctr"/>
          <a:lstStyle>
            <a:lvl1pPr algn="r">
              <a:defRPr sz="1100" b="1" i="0">
                <a:solidFill>
                  <a:srgbClr val="FEFEFE"/>
                </a:solidFill>
                <a:latin typeface="+mj-lt"/>
              </a:defRPr>
            </a:lvl1pPr>
          </a:lstStyle>
          <a:p>
            <a:fld id="{3A707DD9-E92B-45E8-BE0A-E6B2EDF345EB}" type="slidenum">
              <a:rPr lang="en-US" smtClean="0"/>
              <a:pPr/>
              <a:t>‹#›</a:t>
            </a:fld>
            <a:endParaRPr lang="en-US" dirty="0"/>
          </a:p>
        </p:txBody>
      </p:sp>
    </p:spTree>
    <p:extLst>
      <p:ext uri="{BB962C8B-B14F-4D97-AF65-F5344CB8AC3E}">
        <p14:creationId xmlns:p14="http://schemas.microsoft.com/office/powerpoint/2010/main" val="50740179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ntent with Highligh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Please Add Slide Headline Here</a:t>
            </a:r>
          </a:p>
        </p:txBody>
      </p:sp>
      <p:sp>
        <p:nvSpPr>
          <p:cNvPr id="3" name="Content Placeholder 5"/>
          <p:cNvSpPr>
            <a:spLocks noGrp="1"/>
          </p:cNvSpPr>
          <p:nvPr>
            <p:ph sz="quarter" idx="10" hasCustomPrompt="1"/>
          </p:nvPr>
        </p:nvSpPr>
        <p:spPr>
          <a:xfrm>
            <a:off x="476251" y="1896533"/>
            <a:ext cx="11239500" cy="4072467"/>
          </a:xfrm>
        </p:spPr>
        <p:txBody>
          <a:bodyPr/>
          <a:lstStyle>
            <a:lvl1pPr marL="228557" marR="0" indent="-228557" algn="l" defTabSz="1218960" rtl="0" eaLnBrk="1" fontAlgn="auto" latinLnBrk="0" hangingPunct="1">
              <a:lnSpc>
                <a:spcPts val="2133"/>
              </a:lnSpc>
              <a:spcBef>
                <a:spcPts val="352"/>
              </a:spcBef>
              <a:spcAft>
                <a:spcPts val="400"/>
              </a:spcAft>
              <a:buClrTx/>
              <a:buSzTx/>
              <a:buFont typeface="Arial" panose="020B0604020202020204" pitchFamily="34" charset="0"/>
              <a:buChar char="•"/>
              <a:tabLst/>
              <a:defRPr>
                <a:latin typeface="+mj-lt"/>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Etiam</a:t>
            </a:r>
            <a:r>
              <a:rPr lang="en-US" dirty="0"/>
              <a:t> </a:t>
            </a:r>
            <a:r>
              <a:rPr lang="en-US" dirty="0" err="1"/>
              <a:t>lacinia</a:t>
            </a:r>
            <a:r>
              <a:rPr lang="en-US" dirty="0"/>
              <a:t>, </a:t>
            </a:r>
            <a:r>
              <a:rPr lang="en-US" dirty="0" err="1"/>
              <a:t>diam</a:t>
            </a:r>
            <a:r>
              <a:rPr lang="en-US" dirty="0"/>
              <a:t> </a:t>
            </a:r>
            <a:r>
              <a:rPr lang="en-US" dirty="0" err="1"/>
              <a:t>eget</a:t>
            </a:r>
            <a:r>
              <a:rPr lang="en-US" dirty="0"/>
              <a:t> </a:t>
            </a:r>
            <a:r>
              <a:rPr lang="en-US" dirty="0" err="1"/>
              <a:t>lobortis</a:t>
            </a:r>
            <a:r>
              <a:rPr lang="en-US" dirty="0"/>
              <a:t> </a:t>
            </a:r>
            <a:r>
              <a:rPr lang="en-US" dirty="0" err="1"/>
              <a:t>aliquet</a:t>
            </a:r>
            <a:r>
              <a:rPr lang="en-US" dirty="0"/>
              <a:t>, lacus lorem </a:t>
            </a:r>
            <a:r>
              <a:rPr lang="en-US" dirty="0" err="1"/>
              <a:t>placerat</a:t>
            </a:r>
            <a:r>
              <a:rPr lang="en-US" dirty="0"/>
              <a:t> libero, </a:t>
            </a:r>
            <a:r>
              <a:rPr lang="en-US" dirty="0" err="1"/>
              <a:t>nec</a:t>
            </a:r>
            <a:r>
              <a:rPr lang="en-US" dirty="0"/>
              <a:t> </a:t>
            </a:r>
            <a:r>
              <a:rPr lang="en-US" dirty="0" err="1"/>
              <a:t>vulputate</a:t>
            </a:r>
            <a:r>
              <a:rPr lang="en-US" dirty="0"/>
              <a:t> </a:t>
            </a:r>
            <a:br>
              <a:rPr lang="en-US" dirty="0"/>
            </a:br>
            <a:r>
              <a:rPr lang="en-US" dirty="0" err="1"/>
              <a:t>est</a:t>
            </a:r>
            <a:r>
              <a:rPr lang="en-US" dirty="0"/>
              <a:t> </a:t>
            </a:r>
            <a:r>
              <a:rPr lang="en-US" dirty="0" err="1"/>
              <a:t>mauris</a:t>
            </a:r>
            <a:r>
              <a:rPr lang="en-US" dirty="0"/>
              <a:t> et </a:t>
            </a:r>
            <a:r>
              <a:rPr lang="en-US" dirty="0" err="1"/>
              <a:t>turpis</a:t>
            </a:r>
            <a:r>
              <a:rPr lang="en-US" dirty="0"/>
              <a:t>. </a:t>
            </a:r>
            <a:r>
              <a:rPr lang="en-US" dirty="0" err="1"/>
              <a:t>Suspendisse</a:t>
            </a:r>
            <a:r>
              <a:rPr lang="en-US" dirty="0"/>
              <a:t> </a:t>
            </a:r>
            <a:r>
              <a:rPr lang="en-US" dirty="0" err="1"/>
              <a:t>eleifend</a:t>
            </a:r>
            <a:r>
              <a:rPr lang="en-US" dirty="0"/>
              <a:t> </a:t>
            </a:r>
            <a:r>
              <a:rPr lang="en-US" dirty="0" err="1"/>
              <a:t>ornare</a:t>
            </a:r>
            <a:r>
              <a:rPr lang="en-US" dirty="0"/>
              <a:t> </a:t>
            </a:r>
            <a:r>
              <a:rPr lang="en-US" dirty="0" err="1"/>
              <a:t>diam</a:t>
            </a:r>
            <a:r>
              <a:rPr lang="en-US" dirty="0"/>
              <a:t> sit </a:t>
            </a:r>
            <a:r>
              <a:rPr lang="en-US" dirty="0" err="1"/>
              <a:t>amet</a:t>
            </a:r>
            <a:r>
              <a:rPr lang="en-US" dirty="0"/>
              <a:t> </a:t>
            </a:r>
            <a:r>
              <a:rPr lang="en-US" dirty="0" err="1"/>
              <a:t>facilisis</a:t>
            </a:r>
            <a:r>
              <a:rPr lang="en-US" dirty="0"/>
              <a:t>. Nunc lacus </a:t>
            </a:r>
            <a:r>
              <a:rPr lang="en-US" dirty="0" err="1"/>
              <a:t>mauris</a:t>
            </a:r>
            <a:r>
              <a:rPr lang="en-US" dirty="0"/>
              <a:t>, </a:t>
            </a:r>
            <a:r>
              <a:rPr lang="en-US" dirty="0" err="1"/>
              <a:t>sagittis</a:t>
            </a:r>
            <a:r>
              <a:rPr lang="en-US" dirty="0"/>
              <a:t> in </a:t>
            </a:r>
            <a:r>
              <a:rPr lang="en-US" dirty="0" err="1"/>
              <a:t>tortor</a:t>
            </a:r>
            <a:r>
              <a:rPr lang="en-US" dirty="0"/>
              <a:t> a, </a:t>
            </a:r>
            <a:r>
              <a:rPr lang="en-US" dirty="0" err="1"/>
              <a:t>scelerisque</a:t>
            </a:r>
            <a:r>
              <a:rPr lang="en-US" dirty="0"/>
              <a:t> </a:t>
            </a:r>
            <a:r>
              <a:rPr lang="en-US" dirty="0" err="1"/>
              <a:t>feugiat</a:t>
            </a:r>
            <a:r>
              <a:rPr lang="en-US" dirty="0"/>
              <a:t> </a:t>
            </a:r>
            <a:r>
              <a:rPr lang="en-US" dirty="0" err="1"/>
              <a:t>velit</a:t>
            </a:r>
            <a:r>
              <a:rPr lang="en-US" dirty="0"/>
              <a:t>. </a:t>
            </a:r>
            <a:br>
              <a:rPr lang="en-US" dirty="0"/>
            </a:br>
            <a:r>
              <a:rPr lang="en-US" dirty="0" err="1"/>
              <a:t>Nullam</a:t>
            </a:r>
            <a:r>
              <a:rPr lang="en-US" dirty="0"/>
              <a:t> sit </a:t>
            </a:r>
            <a:r>
              <a:rPr lang="en-US" dirty="0" err="1"/>
              <a:t>amet</a:t>
            </a:r>
            <a:r>
              <a:rPr lang="en-US" dirty="0"/>
              <a:t> </a:t>
            </a:r>
            <a:r>
              <a:rPr lang="en-US" dirty="0" err="1"/>
              <a:t>lobortis</a:t>
            </a:r>
            <a:r>
              <a:rPr lang="en-US" dirty="0"/>
              <a:t> </a:t>
            </a:r>
            <a:r>
              <a:rPr lang="en-US" dirty="0" err="1"/>
              <a:t>urna</a:t>
            </a:r>
            <a:r>
              <a:rPr lang="en-US" dirty="0"/>
              <a:t>. </a:t>
            </a:r>
            <a:r>
              <a:rPr lang="en-US" dirty="0" err="1"/>
              <a:t>Aenean</a:t>
            </a:r>
            <a:r>
              <a:rPr lang="en-US" dirty="0"/>
              <a:t> </a:t>
            </a:r>
            <a:r>
              <a:rPr lang="en-US" dirty="0" err="1"/>
              <a:t>auctor</a:t>
            </a:r>
            <a:r>
              <a:rPr lang="en-US" dirty="0"/>
              <a:t> ligula </a:t>
            </a:r>
            <a:r>
              <a:rPr lang="en-US" dirty="0" err="1"/>
              <a:t>feugiat</a:t>
            </a:r>
            <a:r>
              <a:rPr lang="en-US" dirty="0"/>
              <a:t>, </a:t>
            </a:r>
            <a:r>
              <a:rPr lang="en-US" dirty="0" err="1"/>
              <a:t>tempor</a:t>
            </a:r>
            <a:r>
              <a:rPr lang="en-US" dirty="0"/>
              <a:t> </a:t>
            </a:r>
            <a:r>
              <a:rPr lang="en-US" dirty="0" err="1"/>
              <a:t>diam</a:t>
            </a:r>
            <a:r>
              <a:rPr lang="en-US" dirty="0"/>
              <a:t> non, </a:t>
            </a:r>
            <a:r>
              <a:rPr lang="en-US" dirty="0" err="1"/>
              <a:t>viverra</a:t>
            </a:r>
            <a:r>
              <a:rPr lang="en-US" dirty="0"/>
              <a:t> </a:t>
            </a:r>
            <a:r>
              <a:rPr lang="en-US" dirty="0" err="1"/>
              <a:t>eros</a:t>
            </a:r>
            <a:r>
              <a:rPr lang="en-US" dirty="0"/>
              <a:t>. </a:t>
            </a:r>
            <a:r>
              <a:rPr lang="en-US" dirty="0" err="1"/>
              <a:t>Morbi</a:t>
            </a:r>
            <a:r>
              <a:rPr lang="en-US" dirty="0"/>
              <a:t> </a:t>
            </a:r>
            <a:r>
              <a:rPr lang="en-US" dirty="0" err="1"/>
              <a:t>hendrerit</a:t>
            </a:r>
            <a:r>
              <a:rPr lang="en-US" dirty="0"/>
              <a:t> </a:t>
            </a:r>
            <a:r>
              <a:rPr lang="en-US" dirty="0" err="1"/>
              <a:t>egestas</a:t>
            </a:r>
            <a:r>
              <a:rPr lang="en-US" dirty="0"/>
              <a:t> </a:t>
            </a:r>
            <a:r>
              <a:rPr lang="en-US" dirty="0" err="1"/>
              <a:t>nunc</a:t>
            </a:r>
            <a:r>
              <a:rPr lang="en-US" dirty="0"/>
              <a:t> vitae </a:t>
            </a:r>
            <a:r>
              <a:rPr lang="en-US" dirty="0" err="1"/>
              <a:t>commodo</a:t>
            </a:r>
            <a:r>
              <a:rPr lang="en-US" dirty="0"/>
              <a:t>. </a:t>
            </a:r>
            <a:r>
              <a:rPr lang="en-US" dirty="0" err="1"/>
              <a:t>Vestibulum</a:t>
            </a:r>
            <a:r>
              <a:rPr lang="en-US" dirty="0"/>
              <a:t> </a:t>
            </a:r>
            <a:r>
              <a:rPr lang="en-US" dirty="0" err="1"/>
              <a:t>pulvinar</a:t>
            </a:r>
            <a:r>
              <a:rPr lang="en-US" dirty="0"/>
              <a:t> nisi at </a:t>
            </a:r>
            <a:r>
              <a:rPr lang="en-US" dirty="0" err="1"/>
              <a:t>sollicitudin</a:t>
            </a:r>
            <a:r>
              <a:rPr lang="en-US" dirty="0"/>
              <a:t> </a:t>
            </a:r>
            <a:r>
              <a:rPr lang="en-US" dirty="0" err="1"/>
              <a:t>placerat</a:t>
            </a:r>
            <a:r>
              <a:rPr lang="en-US" dirty="0"/>
              <a:t>. </a:t>
            </a:r>
            <a:r>
              <a:rPr lang="en-US" dirty="0" err="1"/>
              <a:t>Aliquam</a:t>
            </a:r>
            <a:r>
              <a:rPr lang="en-US" dirty="0"/>
              <a:t> sit </a:t>
            </a:r>
            <a:r>
              <a:rPr lang="en-US" dirty="0" err="1"/>
              <a:t>amet</a:t>
            </a:r>
            <a:r>
              <a:rPr lang="en-US" dirty="0"/>
              <a:t> </a:t>
            </a:r>
            <a:r>
              <a:rPr lang="en-US" dirty="0" err="1"/>
              <a:t>leo</a:t>
            </a:r>
            <a:r>
              <a:rPr lang="en-US" dirty="0"/>
              <a:t> semper, </a:t>
            </a:r>
            <a:r>
              <a:rPr lang="en-US" dirty="0" err="1"/>
              <a:t>tincidunt</a:t>
            </a:r>
            <a:r>
              <a:rPr lang="en-US" dirty="0"/>
              <a:t> dolor a, </a:t>
            </a:r>
            <a:r>
              <a:rPr lang="en-US" dirty="0" err="1"/>
              <a:t>lobortis</a:t>
            </a:r>
            <a:r>
              <a:rPr lang="en-US" dirty="0"/>
              <a:t> </a:t>
            </a:r>
            <a:r>
              <a:rPr lang="en-US" dirty="0" err="1"/>
              <a:t>elit</a:t>
            </a:r>
            <a:r>
              <a:rPr lang="en-US" dirty="0"/>
              <a:t>. </a:t>
            </a:r>
            <a:r>
              <a:rPr lang="en-US" dirty="0" err="1"/>
              <a:t>Nulla</a:t>
            </a:r>
            <a:r>
              <a:rPr lang="en-US" dirty="0"/>
              <a:t> ipsum dolor, </a:t>
            </a:r>
            <a:r>
              <a:rPr lang="en-US" dirty="0" err="1"/>
              <a:t>condimentum</a:t>
            </a:r>
            <a:r>
              <a:rPr lang="en-US" dirty="0"/>
              <a:t> </a:t>
            </a:r>
            <a:br>
              <a:rPr lang="en-US" dirty="0"/>
            </a:br>
            <a:r>
              <a:rPr lang="en-US" dirty="0"/>
              <a:t>at nisi et, </a:t>
            </a:r>
            <a:r>
              <a:rPr lang="en-US" dirty="0" err="1"/>
              <a:t>varius</a:t>
            </a:r>
            <a:r>
              <a:rPr lang="en-US" dirty="0"/>
              <a:t> </a:t>
            </a:r>
            <a:r>
              <a:rPr lang="en-US" dirty="0" err="1"/>
              <a:t>lobortis</a:t>
            </a:r>
            <a:r>
              <a:rPr lang="en-US" dirty="0"/>
              <a:t> </a:t>
            </a:r>
            <a:r>
              <a:rPr lang="en-US" dirty="0" err="1"/>
              <a:t>lectus</a:t>
            </a:r>
            <a:r>
              <a:rPr lang="en-US" dirty="0"/>
              <a:t>. </a:t>
            </a:r>
            <a:r>
              <a:rPr lang="en-US" dirty="0" err="1"/>
              <a:t>Fusce</a:t>
            </a:r>
            <a:r>
              <a:rPr lang="en-US" dirty="0"/>
              <a:t> </a:t>
            </a:r>
            <a:r>
              <a:rPr lang="en-US" dirty="0" err="1"/>
              <a:t>fermentum</a:t>
            </a:r>
            <a:r>
              <a:rPr lang="en-US" dirty="0"/>
              <a:t> </a:t>
            </a:r>
            <a:r>
              <a:rPr lang="en-US" dirty="0" err="1"/>
              <a:t>bibendum</a:t>
            </a:r>
            <a:r>
              <a:rPr lang="en-US" dirty="0"/>
              <a:t> </a:t>
            </a:r>
            <a:r>
              <a:rPr lang="en-US" dirty="0" err="1"/>
              <a:t>varius</a:t>
            </a:r>
            <a:r>
              <a:rPr lang="en-US" dirty="0"/>
              <a:t>. </a:t>
            </a:r>
            <a:r>
              <a:rPr lang="en-US" dirty="0" err="1"/>
              <a:t>Pellentesque</a:t>
            </a:r>
            <a:r>
              <a:rPr lang="en-US" dirty="0"/>
              <a:t> habitant </a:t>
            </a:r>
            <a:r>
              <a:rPr lang="en-US" dirty="0" err="1"/>
              <a:t>morbi</a:t>
            </a:r>
            <a:r>
              <a:rPr lang="en-US" dirty="0"/>
              <a:t> </a:t>
            </a:r>
            <a:r>
              <a:rPr lang="en-US" dirty="0" err="1"/>
              <a:t>tristique</a:t>
            </a:r>
            <a:r>
              <a:rPr lang="en-US" dirty="0"/>
              <a:t> </a:t>
            </a:r>
            <a:r>
              <a:rPr lang="en-US" dirty="0" err="1"/>
              <a:t>senectus</a:t>
            </a:r>
            <a:r>
              <a:rPr lang="en-US" dirty="0"/>
              <a:t> et </a:t>
            </a:r>
            <a:r>
              <a:rPr lang="en-US" dirty="0" err="1"/>
              <a:t>netus</a:t>
            </a:r>
            <a:r>
              <a:rPr lang="en-US" dirty="0"/>
              <a:t> et </a:t>
            </a:r>
            <a:r>
              <a:rPr lang="en-US" dirty="0" err="1"/>
              <a:t>malesuada</a:t>
            </a:r>
            <a:r>
              <a:rPr lang="en-US" dirty="0"/>
              <a:t> </a:t>
            </a:r>
            <a:br>
              <a:rPr lang="en-US" dirty="0"/>
            </a:br>
            <a:r>
              <a:rPr lang="en-US" dirty="0"/>
              <a:t>fames ac </a:t>
            </a:r>
            <a:r>
              <a:rPr lang="en-US" dirty="0" err="1"/>
              <a:t>turpis</a:t>
            </a:r>
            <a:r>
              <a:rPr lang="en-US" dirty="0"/>
              <a:t> </a:t>
            </a:r>
            <a:r>
              <a:rPr lang="en-US" dirty="0" err="1"/>
              <a:t>egestas</a:t>
            </a:r>
            <a:r>
              <a:rPr lang="en-US" dirty="0"/>
              <a:t>.</a:t>
            </a:r>
          </a:p>
          <a:p>
            <a:pPr marL="228557" marR="0" lvl="0" indent="-228557" algn="l" defTabSz="1218960" rtl="0" eaLnBrk="1" fontAlgn="auto" latinLnBrk="0" hangingPunct="1">
              <a:lnSpc>
                <a:spcPts val="2133"/>
              </a:lnSpc>
              <a:spcBef>
                <a:spcPts val="352"/>
              </a:spcBef>
              <a:spcAft>
                <a:spcPts val="400"/>
              </a:spcAft>
              <a:buClrTx/>
              <a:buSzTx/>
              <a:tabLst/>
              <a:defRPr/>
            </a:pPr>
            <a:r>
              <a:rPr lang="en-US" sz="1500" dirty="0">
                <a:latin typeface="+mj-lt"/>
              </a:rPr>
              <a:t>In </a:t>
            </a:r>
            <a:r>
              <a:rPr lang="en-US" sz="1500" dirty="0" err="1">
                <a:latin typeface="+mj-lt"/>
              </a:rPr>
              <a:t>egestas</a:t>
            </a:r>
            <a:r>
              <a:rPr lang="en-US" sz="1500" dirty="0">
                <a:latin typeface="+mj-lt"/>
              </a:rPr>
              <a:t> </a:t>
            </a:r>
            <a:r>
              <a:rPr lang="en-US" sz="1500" dirty="0" err="1">
                <a:latin typeface="+mj-lt"/>
              </a:rPr>
              <a:t>orci</a:t>
            </a:r>
            <a:r>
              <a:rPr lang="en-US" sz="1500" dirty="0">
                <a:latin typeface="+mj-lt"/>
              </a:rPr>
              <a:t> </a:t>
            </a:r>
            <a:r>
              <a:rPr lang="en-US" sz="1500" dirty="0" err="1">
                <a:latin typeface="+mj-lt"/>
              </a:rPr>
              <a:t>eu</a:t>
            </a:r>
            <a:r>
              <a:rPr lang="en-US" sz="1500" dirty="0">
                <a:latin typeface="+mj-lt"/>
              </a:rPr>
              <a:t> </a:t>
            </a:r>
            <a:r>
              <a:rPr lang="en-US" sz="1500" dirty="0" err="1">
                <a:latin typeface="+mj-lt"/>
              </a:rPr>
              <a:t>lacinia</a:t>
            </a:r>
            <a:r>
              <a:rPr lang="en-US" sz="1500" dirty="0">
                <a:latin typeface="+mj-lt"/>
              </a:rPr>
              <a:t> </a:t>
            </a:r>
            <a:r>
              <a:rPr lang="en-US" sz="1500" dirty="0" err="1">
                <a:latin typeface="+mj-lt"/>
              </a:rPr>
              <a:t>consectetur</a:t>
            </a:r>
            <a:r>
              <a:rPr lang="en-US" sz="1500" dirty="0">
                <a:latin typeface="+mj-lt"/>
              </a:rPr>
              <a:t>. In dolor ipsum, gravida et </a:t>
            </a:r>
            <a:r>
              <a:rPr lang="en-US" sz="1500" dirty="0" err="1">
                <a:latin typeface="+mj-lt"/>
              </a:rPr>
              <a:t>sagittis</a:t>
            </a:r>
            <a:r>
              <a:rPr lang="en-US" sz="1500" dirty="0">
                <a:latin typeface="+mj-lt"/>
              </a:rPr>
              <a:t> id, </a:t>
            </a:r>
            <a:r>
              <a:rPr lang="en-US" sz="1500" dirty="0" err="1">
                <a:latin typeface="+mj-lt"/>
              </a:rPr>
              <a:t>sollicitudin</a:t>
            </a:r>
            <a:r>
              <a:rPr lang="en-US" sz="1500" dirty="0">
                <a:latin typeface="+mj-lt"/>
              </a:rPr>
              <a:t> </a:t>
            </a:r>
            <a:r>
              <a:rPr lang="en-US" sz="1500" dirty="0" err="1">
                <a:latin typeface="+mj-lt"/>
              </a:rPr>
              <a:t>ut</a:t>
            </a:r>
            <a:r>
              <a:rPr lang="en-US" sz="1500" dirty="0">
                <a:latin typeface="+mj-lt"/>
              </a:rPr>
              <a:t> </a:t>
            </a:r>
            <a:r>
              <a:rPr lang="en-US" sz="1500" dirty="0" err="1">
                <a:latin typeface="+mj-lt"/>
              </a:rPr>
              <a:t>nisl</a:t>
            </a:r>
            <a:r>
              <a:rPr lang="en-US" sz="1500" dirty="0">
                <a:latin typeface="+mj-lt"/>
              </a:rPr>
              <a:t>. </a:t>
            </a:r>
            <a:r>
              <a:rPr lang="en-US" sz="1500" dirty="0" err="1">
                <a:latin typeface="+mj-lt"/>
              </a:rPr>
              <a:t>Praesent</a:t>
            </a:r>
            <a:r>
              <a:rPr lang="en-US" sz="1500" dirty="0">
                <a:latin typeface="+mj-lt"/>
              </a:rPr>
              <a:t> </a:t>
            </a:r>
            <a:r>
              <a:rPr lang="en-US" sz="1500" dirty="0" err="1">
                <a:latin typeface="+mj-lt"/>
              </a:rPr>
              <a:t>bibendum</a:t>
            </a:r>
            <a:r>
              <a:rPr lang="en-US" sz="1500" dirty="0">
                <a:latin typeface="+mj-lt"/>
              </a:rPr>
              <a:t> tempus </a:t>
            </a:r>
            <a:r>
              <a:rPr lang="en-US" sz="1500" dirty="0" err="1">
                <a:latin typeface="+mj-lt"/>
              </a:rPr>
              <a:t>tellus</a:t>
            </a:r>
            <a:r>
              <a:rPr lang="en-US" sz="1500" dirty="0">
                <a:latin typeface="+mj-lt"/>
              </a:rPr>
              <a:t> </a:t>
            </a:r>
            <a:r>
              <a:rPr lang="en-US" sz="1500" dirty="0" err="1">
                <a:latin typeface="+mj-lt"/>
              </a:rPr>
              <a:t>nec</a:t>
            </a:r>
            <a:r>
              <a:rPr lang="en-US" sz="1500" dirty="0">
                <a:latin typeface="+mj-lt"/>
              </a:rPr>
              <a:t> </a:t>
            </a:r>
            <a:r>
              <a:rPr lang="en-US" sz="1500" dirty="0" err="1">
                <a:latin typeface="+mj-lt"/>
              </a:rPr>
              <a:t>hendrerit</a:t>
            </a:r>
            <a:r>
              <a:rPr lang="en-US" sz="1500" dirty="0">
                <a:latin typeface="+mj-lt"/>
              </a:rPr>
              <a:t>. Nam in </a:t>
            </a:r>
            <a:r>
              <a:rPr lang="en-US" sz="1500" dirty="0" err="1">
                <a:latin typeface="+mj-lt"/>
              </a:rPr>
              <a:t>tempor</a:t>
            </a:r>
            <a:r>
              <a:rPr lang="en-US" sz="1500" dirty="0">
                <a:latin typeface="+mj-lt"/>
              </a:rPr>
              <a:t> </a:t>
            </a:r>
            <a:r>
              <a:rPr lang="en-US" sz="1500" dirty="0" err="1">
                <a:latin typeface="+mj-lt"/>
              </a:rPr>
              <a:t>metus</a:t>
            </a:r>
            <a:r>
              <a:rPr lang="en-US" sz="1500" dirty="0">
                <a:latin typeface="+mj-lt"/>
              </a:rPr>
              <a:t>, ac </a:t>
            </a:r>
            <a:r>
              <a:rPr lang="en-US" sz="1500" dirty="0" err="1">
                <a:latin typeface="+mj-lt"/>
              </a:rPr>
              <a:t>finibus</a:t>
            </a:r>
            <a:r>
              <a:rPr lang="en-US" sz="1500" dirty="0">
                <a:latin typeface="+mj-lt"/>
              </a:rPr>
              <a:t> </a:t>
            </a:r>
            <a:r>
              <a:rPr lang="en-US" sz="1500" dirty="0" err="1">
                <a:latin typeface="+mj-lt"/>
              </a:rPr>
              <a:t>purus</a:t>
            </a:r>
            <a:r>
              <a:rPr lang="en-US" sz="1500" dirty="0">
                <a:latin typeface="+mj-lt"/>
              </a:rPr>
              <a:t>. </a:t>
            </a:r>
            <a:r>
              <a:rPr lang="en-US" sz="1500" dirty="0" err="1">
                <a:latin typeface="+mj-lt"/>
              </a:rPr>
              <a:t>Praesent</a:t>
            </a:r>
            <a:r>
              <a:rPr lang="en-US" sz="1500" dirty="0">
                <a:latin typeface="+mj-lt"/>
              </a:rPr>
              <a:t> </a:t>
            </a:r>
            <a:r>
              <a:rPr lang="en-US" sz="1500" dirty="0" err="1">
                <a:latin typeface="+mj-lt"/>
              </a:rPr>
              <a:t>consequat</a:t>
            </a:r>
            <a:r>
              <a:rPr lang="en-US" sz="1500" dirty="0">
                <a:latin typeface="+mj-lt"/>
              </a:rPr>
              <a:t> </a:t>
            </a:r>
            <a:r>
              <a:rPr lang="en-US" sz="1500" dirty="0" err="1">
                <a:latin typeface="+mj-lt"/>
              </a:rPr>
              <a:t>lectus</a:t>
            </a:r>
            <a:r>
              <a:rPr lang="en-US" sz="1500" dirty="0">
                <a:latin typeface="+mj-lt"/>
              </a:rPr>
              <a:t> sit </a:t>
            </a:r>
            <a:r>
              <a:rPr lang="en-US" sz="1500" dirty="0" err="1">
                <a:latin typeface="+mj-lt"/>
              </a:rPr>
              <a:t>amet</a:t>
            </a:r>
            <a:r>
              <a:rPr lang="en-US" sz="1500" dirty="0">
                <a:latin typeface="+mj-lt"/>
              </a:rPr>
              <a:t> </a:t>
            </a:r>
            <a:r>
              <a:rPr lang="en-US" sz="1500" dirty="0" err="1">
                <a:latin typeface="+mj-lt"/>
              </a:rPr>
              <a:t>tortor</a:t>
            </a:r>
            <a:r>
              <a:rPr lang="en-US" sz="1500" dirty="0">
                <a:latin typeface="+mj-lt"/>
              </a:rPr>
              <a:t> pharetra, </a:t>
            </a:r>
            <a:r>
              <a:rPr lang="en-US" sz="1500" dirty="0" err="1">
                <a:latin typeface="+mj-lt"/>
              </a:rPr>
              <a:t>sed</a:t>
            </a:r>
            <a:r>
              <a:rPr lang="en-US" sz="1500" dirty="0">
                <a:latin typeface="+mj-lt"/>
              </a:rPr>
              <a:t> </a:t>
            </a:r>
            <a:r>
              <a:rPr lang="en-US" sz="1500" dirty="0" err="1">
                <a:latin typeface="+mj-lt"/>
              </a:rPr>
              <a:t>venenatis</a:t>
            </a:r>
            <a:r>
              <a:rPr lang="en-US" sz="1500" dirty="0">
                <a:latin typeface="+mj-lt"/>
              </a:rPr>
              <a:t> </a:t>
            </a:r>
            <a:r>
              <a:rPr lang="en-US" sz="1500" dirty="0" err="1">
                <a:latin typeface="+mj-lt"/>
              </a:rPr>
              <a:t>eros</a:t>
            </a:r>
            <a:r>
              <a:rPr lang="en-US" sz="1500" dirty="0">
                <a:latin typeface="+mj-lt"/>
              </a:rPr>
              <a:t> </a:t>
            </a:r>
            <a:r>
              <a:rPr lang="en-US" sz="1500" dirty="0" err="1">
                <a:latin typeface="+mj-lt"/>
              </a:rPr>
              <a:t>lacinia</a:t>
            </a:r>
            <a:r>
              <a:rPr lang="en-US" sz="1500" dirty="0">
                <a:latin typeface="+mj-lt"/>
              </a:rPr>
              <a:t>. In </a:t>
            </a:r>
            <a:r>
              <a:rPr lang="en-US" sz="1500" dirty="0" err="1">
                <a:latin typeface="+mj-lt"/>
              </a:rPr>
              <a:t>sed</a:t>
            </a:r>
            <a:r>
              <a:rPr lang="en-US" sz="1500" dirty="0">
                <a:latin typeface="+mj-lt"/>
              </a:rPr>
              <a:t> </a:t>
            </a:r>
            <a:r>
              <a:rPr lang="en-US" sz="1500" dirty="0" err="1">
                <a:latin typeface="+mj-lt"/>
              </a:rPr>
              <a:t>erat</a:t>
            </a:r>
            <a:r>
              <a:rPr lang="en-US" sz="1500" dirty="0">
                <a:latin typeface="+mj-lt"/>
              </a:rPr>
              <a:t> libero. </a:t>
            </a:r>
            <a:r>
              <a:rPr lang="en-US" sz="1500" dirty="0" err="1">
                <a:latin typeface="+mj-lt"/>
              </a:rPr>
              <a:t>Sed</a:t>
            </a:r>
            <a:r>
              <a:rPr lang="en-US" sz="1500" dirty="0">
                <a:latin typeface="+mj-lt"/>
              </a:rPr>
              <a:t> lorem </a:t>
            </a:r>
            <a:r>
              <a:rPr lang="en-US" sz="1500" dirty="0" err="1">
                <a:latin typeface="+mj-lt"/>
              </a:rPr>
              <a:t>neque</a:t>
            </a:r>
            <a:r>
              <a:rPr lang="en-US" sz="1500" dirty="0">
                <a:latin typeface="+mj-lt"/>
              </a:rPr>
              <a:t>, </a:t>
            </a:r>
            <a:r>
              <a:rPr lang="en-US" sz="1500" dirty="0" err="1">
                <a:latin typeface="+mj-lt"/>
              </a:rPr>
              <a:t>commodo</a:t>
            </a:r>
            <a:r>
              <a:rPr lang="en-US" sz="1500" dirty="0">
                <a:latin typeface="+mj-lt"/>
              </a:rPr>
              <a:t> vitae ex at, pharetra convallis </a:t>
            </a:r>
            <a:r>
              <a:rPr lang="en-US" sz="1500" dirty="0" err="1">
                <a:latin typeface="+mj-lt"/>
              </a:rPr>
              <a:t>nunc</a:t>
            </a:r>
            <a:r>
              <a:rPr lang="en-US" sz="1500" dirty="0">
                <a:latin typeface="+mj-lt"/>
              </a:rPr>
              <a:t>. In </a:t>
            </a:r>
            <a:r>
              <a:rPr lang="en-US" sz="1500" dirty="0" err="1">
                <a:latin typeface="+mj-lt"/>
              </a:rPr>
              <a:t>vehicula</a:t>
            </a:r>
            <a:r>
              <a:rPr lang="en-US" sz="1500" dirty="0">
                <a:latin typeface="+mj-lt"/>
              </a:rPr>
              <a:t> </a:t>
            </a:r>
            <a:r>
              <a:rPr lang="en-US" sz="1500" dirty="0" err="1">
                <a:latin typeface="+mj-lt"/>
              </a:rPr>
              <a:t>mauris</a:t>
            </a:r>
            <a:r>
              <a:rPr lang="en-US" sz="1500" dirty="0">
                <a:latin typeface="+mj-lt"/>
              </a:rPr>
              <a:t> ligula. </a:t>
            </a:r>
            <a:r>
              <a:rPr lang="en-US" sz="1500" dirty="0" err="1">
                <a:latin typeface="+mj-lt"/>
              </a:rPr>
              <a:t>Suspendisse</a:t>
            </a:r>
            <a:r>
              <a:rPr lang="en-US" sz="1500" dirty="0">
                <a:latin typeface="+mj-lt"/>
              </a:rPr>
              <a:t> in </a:t>
            </a:r>
            <a:r>
              <a:rPr lang="en-US" sz="1500" dirty="0" err="1">
                <a:latin typeface="+mj-lt"/>
              </a:rPr>
              <a:t>tellus</a:t>
            </a:r>
            <a:r>
              <a:rPr lang="en-US" sz="1500" dirty="0">
                <a:latin typeface="+mj-lt"/>
              </a:rPr>
              <a:t> </a:t>
            </a:r>
            <a:r>
              <a:rPr lang="en-US" sz="1500" dirty="0" err="1">
                <a:latin typeface="+mj-lt"/>
              </a:rPr>
              <a:t>congue</a:t>
            </a:r>
            <a:r>
              <a:rPr lang="en-US" sz="1500" dirty="0">
                <a:latin typeface="+mj-lt"/>
              </a:rPr>
              <a:t> </a:t>
            </a:r>
            <a:r>
              <a:rPr lang="en-US" sz="1500" dirty="0" err="1">
                <a:latin typeface="+mj-lt"/>
              </a:rPr>
              <a:t>odio</a:t>
            </a:r>
            <a:r>
              <a:rPr lang="en-US" sz="1500" dirty="0">
                <a:latin typeface="+mj-lt"/>
              </a:rPr>
              <a:t> pharetra </a:t>
            </a:r>
            <a:r>
              <a:rPr lang="en-US" sz="1500" dirty="0" err="1">
                <a:latin typeface="+mj-lt"/>
              </a:rPr>
              <a:t>finibus</a:t>
            </a:r>
            <a:r>
              <a:rPr lang="en-US" sz="1500" dirty="0">
                <a:latin typeface="+mj-lt"/>
              </a:rPr>
              <a:t>. Nam </a:t>
            </a:r>
            <a:r>
              <a:rPr lang="en-US" sz="1500" dirty="0" err="1">
                <a:latin typeface="+mj-lt"/>
              </a:rPr>
              <a:t>vel</a:t>
            </a:r>
            <a:r>
              <a:rPr lang="en-US" sz="1500" dirty="0">
                <a:latin typeface="+mj-lt"/>
              </a:rPr>
              <a:t> </a:t>
            </a:r>
            <a:r>
              <a:rPr lang="en-US" sz="1500" dirty="0" err="1">
                <a:latin typeface="+mj-lt"/>
              </a:rPr>
              <a:t>auctor</a:t>
            </a:r>
            <a:r>
              <a:rPr lang="en-US" sz="1500" dirty="0">
                <a:latin typeface="+mj-lt"/>
              </a:rPr>
              <a:t> </a:t>
            </a:r>
            <a:r>
              <a:rPr lang="en-US" sz="1500" dirty="0" err="1">
                <a:latin typeface="+mj-lt"/>
              </a:rPr>
              <a:t>justo</a:t>
            </a:r>
            <a:r>
              <a:rPr lang="en-US" sz="1500" dirty="0">
                <a:latin typeface="+mj-lt"/>
              </a:rPr>
              <a:t>, vitae </a:t>
            </a:r>
            <a:r>
              <a:rPr lang="en-US" sz="1500" dirty="0" err="1">
                <a:latin typeface="+mj-lt"/>
              </a:rPr>
              <a:t>hendrerit</a:t>
            </a:r>
            <a:r>
              <a:rPr lang="en-US" sz="1500" dirty="0">
                <a:latin typeface="+mj-lt"/>
              </a:rPr>
              <a:t> </a:t>
            </a:r>
            <a:r>
              <a:rPr lang="en-US" sz="1500" dirty="0" err="1">
                <a:latin typeface="+mj-lt"/>
              </a:rPr>
              <a:t>orci</a:t>
            </a:r>
            <a:r>
              <a:rPr lang="en-US" sz="1500" dirty="0">
                <a:latin typeface="+mj-lt"/>
              </a:rPr>
              <a:t>. </a:t>
            </a:r>
            <a:r>
              <a:rPr lang="en-US" sz="1500" dirty="0" err="1">
                <a:latin typeface="+mj-lt"/>
              </a:rPr>
              <a:t>Duis</a:t>
            </a:r>
            <a:r>
              <a:rPr lang="en-US" sz="1500" dirty="0">
                <a:latin typeface="+mj-lt"/>
              </a:rPr>
              <a:t> </a:t>
            </a:r>
            <a:r>
              <a:rPr lang="en-US" sz="1500" dirty="0" err="1">
                <a:latin typeface="+mj-lt"/>
              </a:rPr>
              <a:t>nec</a:t>
            </a:r>
            <a:r>
              <a:rPr lang="en-US" sz="1500" dirty="0">
                <a:latin typeface="+mj-lt"/>
              </a:rPr>
              <a:t> </a:t>
            </a:r>
            <a:r>
              <a:rPr lang="en-US" sz="1500" dirty="0" err="1">
                <a:latin typeface="+mj-lt"/>
              </a:rPr>
              <a:t>sapien</a:t>
            </a:r>
            <a:r>
              <a:rPr lang="en-US" sz="1500" dirty="0">
                <a:latin typeface="+mj-lt"/>
              </a:rPr>
              <a:t> </a:t>
            </a:r>
            <a:r>
              <a:rPr lang="en-US" sz="1500" dirty="0" err="1">
                <a:latin typeface="+mj-lt"/>
              </a:rPr>
              <a:t>viverra</a:t>
            </a:r>
            <a:r>
              <a:rPr lang="en-US" sz="1500" dirty="0">
                <a:latin typeface="+mj-lt"/>
              </a:rPr>
              <a:t>, </a:t>
            </a:r>
            <a:r>
              <a:rPr lang="en-US" sz="1500" dirty="0" err="1">
                <a:latin typeface="+mj-lt"/>
              </a:rPr>
              <a:t>bibendum</a:t>
            </a:r>
            <a:r>
              <a:rPr lang="en-US" sz="1500" dirty="0">
                <a:latin typeface="+mj-lt"/>
              </a:rPr>
              <a:t> </a:t>
            </a:r>
            <a:r>
              <a:rPr lang="en-US" sz="1500" dirty="0" err="1">
                <a:latin typeface="+mj-lt"/>
              </a:rPr>
              <a:t>tellus</a:t>
            </a:r>
            <a:r>
              <a:rPr lang="en-US" sz="1500" dirty="0">
                <a:latin typeface="+mj-lt"/>
              </a:rPr>
              <a:t> </a:t>
            </a:r>
            <a:r>
              <a:rPr lang="en-US" sz="1500" dirty="0" err="1">
                <a:latin typeface="+mj-lt"/>
              </a:rPr>
              <a:t>eget</a:t>
            </a:r>
            <a:r>
              <a:rPr lang="en-US" sz="1500" dirty="0">
                <a:latin typeface="+mj-lt"/>
              </a:rPr>
              <a:t>, </a:t>
            </a:r>
            <a:r>
              <a:rPr lang="en-US" sz="1500" dirty="0" err="1">
                <a:latin typeface="+mj-lt"/>
              </a:rPr>
              <a:t>pellentesque</a:t>
            </a:r>
            <a:r>
              <a:rPr lang="en-US" sz="1500" dirty="0">
                <a:latin typeface="+mj-lt"/>
              </a:rPr>
              <a:t> </a:t>
            </a:r>
            <a:r>
              <a:rPr lang="en-US" sz="1500" dirty="0" err="1">
                <a:latin typeface="+mj-lt"/>
              </a:rPr>
              <a:t>massa</a:t>
            </a:r>
            <a:r>
              <a:rPr lang="en-US" sz="1500" dirty="0">
                <a:latin typeface="+mj-lt"/>
              </a:rPr>
              <a:t>. </a:t>
            </a:r>
            <a:r>
              <a:rPr lang="en-US" sz="1500" dirty="0" err="1">
                <a:latin typeface="+mj-lt"/>
              </a:rPr>
              <a:t>Nulla</a:t>
            </a:r>
            <a:r>
              <a:rPr lang="en-US" sz="1500" dirty="0">
                <a:latin typeface="+mj-lt"/>
              </a:rPr>
              <a:t> </a:t>
            </a:r>
            <a:r>
              <a:rPr lang="en-US" sz="1500" dirty="0" err="1">
                <a:latin typeface="+mj-lt"/>
              </a:rPr>
              <a:t>feugiat</a:t>
            </a:r>
            <a:r>
              <a:rPr lang="en-US" sz="1500" dirty="0">
                <a:latin typeface="+mj-lt"/>
              </a:rPr>
              <a:t>, </a:t>
            </a:r>
            <a:r>
              <a:rPr lang="en-US" sz="1500" dirty="0" err="1">
                <a:latin typeface="+mj-lt"/>
              </a:rPr>
              <a:t>turpis</a:t>
            </a:r>
            <a:r>
              <a:rPr lang="en-US" sz="1500" dirty="0">
                <a:latin typeface="+mj-lt"/>
              </a:rPr>
              <a:t> et </a:t>
            </a:r>
            <a:r>
              <a:rPr lang="en-US" sz="1500" dirty="0" err="1">
                <a:latin typeface="+mj-lt"/>
              </a:rPr>
              <a:t>posuere</a:t>
            </a:r>
            <a:r>
              <a:rPr lang="en-US" sz="1500" dirty="0">
                <a:latin typeface="+mj-lt"/>
              </a:rPr>
              <a:t> </a:t>
            </a:r>
            <a:r>
              <a:rPr lang="en-US" sz="1500" dirty="0" err="1">
                <a:latin typeface="+mj-lt"/>
              </a:rPr>
              <a:t>viverra</a:t>
            </a:r>
            <a:r>
              <a:rPr lang="en-US" sz="1500" dirty="0">
                <a:latin typeface="+mj-lt"/>
              </a:rPr>
              <a:t>, ipsum </a:t>
            </a:r>
            <a:r>
              <a:rPr lang="en-US" sz="1500" dirty="0" err="1">
                <a:latin typeface="+mj-lt"/>
              </a:rPr>
              <a:t>sem</a:t>
            </a:r>
            <a:r>
              <a:rPr lang="en-US" sz="1500" dirty="0">
                <a:latin typeface="+mj-lt"/>
              </a:rPr>
              <a:t> </a:t>
            </a:r>
            <a:r>
              <a:rPr lang="en-US" sz="1500" dirty="0" err="1">
                <a:latin typeface="+mj-lt"/>
              </a:rPr>
              <a:t>tincidunt</a:t>
            </a:r>
            <a:r>
              <a:rPr lang="en-US" sz="1500" dirty="0">
                <a:latin typeface="+mj-lt"/>
              </a:rPr>
              <a:t> </a:t>
            </a:r>
            <a:r>
              <a:rPr lang="en-US" sz="1500" dirty="0" err="1">
                <a:latin typeface="+mj-lt"/>
              </a:rPr>
              <a:t>est</a:t>
            </a:r>
            <a:r>
              <a:rPr lang="en-US" sz="1500" dirty="0">
                <a:latin typeface="+mj-lt"/>
              </a:rPr>
              <a:t>, </a:t>
            </a:r>
            <a:r>
              <a:rPr lang="en-US" sz="1500" dirty="0" err="1">
                <a:latin typeface="+mj-lt"/>
              </a:rPr>
              <a:t>finibus</a:t>
            </a:r>
            <a:r>
              <a:rPr lang="en-US" sz="1500" dirty="0">
                <a:latin typeface="+mj-lt"/>
              </a:rPr>
              <a:t> </a:t>
            </a:r>
            <a:r>
              <a:rPr lang="en-US" sz="1500" dirty="0" err="1">
                <a:latin typeface="+mj-lt"/>
              </a:rPr>
              <a:t>tempor</a:t>
            </a:r>
            <a:r>
              <a:rPr lang="en-US" sz="1500" dirty="0">
                <a:latin typeface="+mj-lt"/>
              </a:rPr>
              <a:t> </a:t>
            </a:r>
            <a:r>
              <a:rPr lang="en-US" sz="1500" dirty="0" err="1">
                <a:latin typeface="+mj-lt"/>
              </a:rPr>
              <a:t>nibh</a:t>
            </a:r>
            <a:r>
              <a:rPr lang="en-US" sz="1500" dirty="0">
                <a:latin typeface="+mj-lt"/>
              </a:rPr>
              <a:t> ante semper diam. </a:t>
            </a:r>
            <a:r>
              <a:rPr lang="en-US" sz="1500" dirty="0" err="1">
                <a:latin typeface="+mj-lt"/>
              </a:rPr>
              <a:t>Nullam</a:t>
            </a:r>
            <a:r>
              <a:rPr lang="en-US" sz="1500" dirty="0">
                <a:latin typeface="+mj-lt"/>
              </a:rPr>
              <a:t> </a:t>
            </a:r>
            <a:r>
              <a:rPr lang="en-US" sz="1500" dirty="0" err="1">
                <a:latin typeface="+mj-lt"/>
              </a:rPr>
              <a:t>quis</a:t>
            </a:r>
            <a:r>
              <a:rPr lang="en-US" sz="1500" dirty="0">
                <a:latin typeface="+mj-lt"/>
              </a:rPr>
              <a:t> </a:t>
            </a:r>
            <a:r>
              <a:rPr lang="en-US" sz="1500" dirty="0" err="1">
                <a:latin typeface="+mj-lt"/>
              </a:rPr>
              <a:t>euismod</a:t>
            </a:r>
            <a:r>
              <a:rPr lang="en-US" sz="1500" dirty="0">
                <a:latin typeface="+mj-lt"/>
              </a:rPr>
              <a:t> </a:t>
            </a:r>
            <a:r>
              <a:rPr lang="en-US" sz="1500" dirty="0" err="1">
                <a:latin typeface="+mj-lt"/>
              </a:rPr>
              <a:t>neque</a:t>
            </a:r>
            <a:r>
              <a:rPr lang="en-US" sz="1500" dirty="0">
                <a:latin typeface="+mj-lt"/>
              </a:rPr>
              <a:t>, </a:t>
            </a:r>
            <a:r>
              <a:rPr lang="en-US" sz="1500" dirty="0" err="1">
                <a:latin typeface="+mj-lt"/>
              </a:rPr>
              <a:t>nec</a:t>
            </a:r>
            <a:r>
              <a:rPr lang="en-US" sz="1500" dirty="0">
                <a:latin typeface="+mj-lt"/>
              </a:rPr>
              <a:t> </a:t>
            </a:r>
            <a:r>
              <a:rPr lang="en-US" sz="1500" dirty="0" err="1">
                <a:latin typeface="+mj-lt"/>
              </a:rPr>
              <a:t>facilisis</a:t>
            </a:r>
            <a:r>
              <a:rPr lang="en-US" sz="1500" dirty="0">
                <a:latin typeface="+mj-lt"/>
              </a:rPr>
              <a:t> sem. </a:t>
            </a:r>
            <a:r>
              <a:rPr lang="en-US" sz="1500" dirty="0" err="1">
                <a:latin typeface="+mj-lt"/>
              </a:rPr>
              <a:t>Morbi</a:t>
            </a:r>
            <a:r>
              <a:rPr lang="en-US" sz="1500" dirty="0">
                <a:latin typeface="+mj-lt"/>
              </a:rPr>
              <a:t> </a:t>
            </a:r>
            <a:r>
              <a:rPr lang="en-US" sz="1500" dirty="0" err="1">
                <a:latin typeface="+mj-lt"/>
              </a:rPr>
              <a:t>egestas</a:t>
            </a:r>
            <a:r>
              <a:rPr lang="en-US" sz="1500" dirty="0">
                <a:latin typeface="+mj-lt"/>
              </a:rPr>
              <a:t> </a:t>
            </a:r>
            <a:r>
              <a:rPr lang="en-US" sz="1500" dirty="0" err="1">
                <a:latin typeface="+mj-lt"/>
              </a:rPr>
              <a:t>iaculis</a:t>
            </a:r>
            <a:r>
              <a:rPr lang="en-US" sz="1500" dirty="0">
                <a:latin typeface="+mj-lt"/>
              </a:rPr>
              <a:t> </a:t>
            </a:r>
            <a:r>
              <a:rPr lang="en-US" sz="1500" dirty="0" err="1">
                <a:latin typeface="+mj-lt"/>
              </a:rPr>
              <a:t>dignissim</a:t>
            </a:r>
            <a:r>
              <a:rPr lang="en-US" sz="1500" dirty="0">
                <a:latin typeface="+mj-lt"/>
              </a:rPr>
              <a:t>. In </a:t>
            </a:r>
            <a:r>
              <a:rPr lang="en-US" sz="1500" dirty="0" err="1">
                <a:latin typeface="+mj-lt"/>
              </a:rPr>
              <a:t>accumsan</a:t>
            </a:r>
            <a:r>
              <a:rPr lang="en-US" sz="1500" dirty="0">
                <a:latin typeface="+mj-lt"/>
              </a:rPr>
              <a:t> </a:t>
            </a:r>
            <a:r>
              <a:rPr lang="en-US" sz="1500" dirty="0" err="1">
                <a:latin typeface="+mj-lt"/>
              </a:rPr>
              <a:t>tortor</a:t>
            </a:r>
            <a:r>
              <a:rPr lang="en-US" sz="1500" dirty="0">
                <a:latin typeface="+mj-lt"/>
              </a:rPr>
              <a:t> </a:t>
            </a:r>
            <a:r>
              <a:rPr lang="en-US" sz="1500" dirty="0" err="1">
                <a:latin typeface="+mj-lt"/>
              </a:rPr>
              <a:t>elit</a:t>
            </a:r>
            <a:r>
              <a:rPr lang="en-US" sz="1500" dirty="0">
                <a:latin typeface="+mj-lt"/>
              </a:rPr>
              <a:t>, non </a:t>
            </a:r>
            <a:r>
              <a:rPr lang="en-US" sz="1500" dirty="0" err="1">
                <a:latin typeface="+mj-lt"/>
              </a:rPr>
              <a:t>euismod</a:t>
            </a:r>
            <a:r>
              <a:rPr lang="en-US" sz="1500" dirty="0">
                <a:latin typeface="+mj-lt"/>
              </a:rPr>
              <a:t> </a:t>
            </a:r>
            <a:r>
              <a:rPr lang="en-US" sz="1500" dirty="0" err="1">
                <a:latin typeface="+mj-lt"/>
              </a:rPr>
              <a:t>eros</a:t>
            </a:r>
            <a:r>
              <a:rPr lang="en-US" sz="1500" dirty="0">
                <a:latin typeface="+mj-lt"/>
              </a:rPr>
              <a:t> </a:t>
            </a:r>
            <a:r>
              <a:rPr lang="en-US" sz="1500" dirty="0" err="1">
                <a:latin typeface="+mj-lt"/>
              </a:rPr>
              <a:t>accumsan</a:t>
            </a:r>
            <a:r>
              <a:rPr lang="en-US" sz="1500" dirty="0">
                <a:latin typeface="+mj-lt"/>
              </a:rPr>
              <a:t> ac. </a:t>
            </a:r>
            <a:r>
              <a:rPr lang="en-US" sz="1500" dirty="0" err="1">
                <a:latin typeface="+mj-lt"/>
              </a:rPr>
              <a:t>Sed</a:t>
            </a:r>
            <a:r>
              <a:rPr lang="en-US" sz="1500" dirty="0">
                <a:latin typeface="+mj-lt"/>
              </a:rPr>
              <a:t> </a:t>
            </a:r>
            <a:r>
              <a:rPr lang="en-US" sz="1500" dirty="0" err="1">
                <a:latin typeface="+mj-lt"/>
              </a:rPr>
              <a:t>ultrices</a:t>
            </a:r>
            <a:r>
              <a:rPr lang="en-US" sz="1500" dirty="0">
                <a:latin typeface="+mj-lt"/>
              </a:rPr>
              <a:t> mi lorem, </a:t>
            </a:r>
            <a:r>
              <a:rPr lang="en-US" sz="1500" dirty="0" err="1">
                <a:latin typeface="+mj-lt"/>
              </a:rPr>
              <a:t>ut</a:t>
            </a:r>
            <a:r>
              <a:rPr lang="en-US" sz="1500" dirty="0">
                <a:latin typeface="+mj-lt"/>
              </a:rPr>
              <a:t> </a:t>
            </a:r>
            <a:r>
              <a:rPr lang="en-US" sz="1500" dirty="0" err="1">
                <a:latin typeface="+mj-lt"/>
              </a:rPr>
              <a:t>dignissim</a:t>
            </a:r>
            <a:r>
              <a:rPr lang="en-US" sz="1500" dirty="0">
                <a:latin typeface="+mj-lt"/>
              </a:rPr>
              <a:t> </a:t>
            </a:r>
            <a:r>
              <a:rPr lang="en-US" sz="1500" dirty="0" err="1">
                <a:latin typeface="+mj-lt"/>
              </a:rPr>
              <a:t>nibh</a:t>
            </a:r>
            <a:r>
              <a:rPr lang="en-US" sz="1500" dirty="0">
                <a:latin typeface="+mj-lt"/>
              </a:rPr>
              <a:t> </a:t>
            </a:r>
            <a:r>
              <a:rPr lang="en-US" sz="1500" dirty="0" err="1">
                <a:latin typeface="+mj-lt"/>
              </a:rPr>
              <a:t>facilisis</a:t>
            </a:r>
            <a:r>
              <a:rPr lang="en-US" sz="1500" dirty="0">
                <a:latin typeface="+mj-lt"/>
              </a:rPr>
              <a:t> vel.</a:t>
            </a:r>
          </a:p>
        </p:txBody>
      </p:sp>
      <p:sp>
        <p:nvSpPr>
          <p:cNvPr id="5" name="Text Placeholder 4"/>
          <p:cNvSpPr>
            <a:spLocks noGrp="1"/>
          </p:cNvSpPr>
          <p:nvPr>
            <p:ph type="body" sz="quarter" idx="11" hasCustomPrompt="1"/>
          </p:nvPr>
        </p:nvSpPr>
        <p:spPr>
          <a:xfrm>
            <a:off x="476251" y="1439333"/>
            <a:ext cx="11239500" cy="457200"/>
          </a:xfrm>
        </p:spPr>
        <p:txBody>
          <a:bodyPr wrap="none" bIns="0">
            <a:noAutofit/>
          </a:bodyPr>
          <a:lstStyle>
            <a:lvl1pPr marL="0" indent="0">
              <a:spcBef>
                <a:spcPts val="384"/>
              </a:spcBef>
              <a:buNone/>
              <a:defRPr sz="1600" b="1" i="0" cap="all" spc="267" baseline="0">
                <a:solidFill>
                  <a:schemeClr val="accent2"/>
                </a:solidFill>
              </a:defRPr>
            </a:lvl1pPr>
          </a:lstStyle>
          <a:p>
            <a:pPr lvl="0"/>
            <a:r>
              <a:rPr lang="en-US" dirty="0"/>
              <a:t>Highlight goes here</a:t>
            </a:r>
          </a:p>
        </p:txBody>
      </p:sp>
      <p:cxnSp>
        <p:nvCxnSpPr>
          <p:cNvPr id="6" name="Straight Connector 5"/>
          <p:cNvCxnSpPr/>
          <p:nvPr userDrawn="1"/>
        </p:nvCxnSpPr>
        <p:spPr>
          <a:xfrm>
            <a:off x="392548" y="955249"/>
            <a:ext cx="11406909" cy="0"/>
          </a:xfrm>
          <a:prstGeom prst="line">
            <a:avLst/>
          </a:prstGeom>
          <a:ln w="19050" cmpd="sng">
            <a:solidFill>
              <a:schemeClr val="bg2">
                <a:lumMod val="20000"/>
                <a:lumOff val="80000"/>
              </a:schemeClr>
            </a:solidFill>
          </a:ln>
          <a:effectLst/>
        </p:spPr>
        <p:style>
          <a:lnRef idx="2">
            <a:schemeClr val="accent1"/>
          </a:lnRef>
          <a:fillRef idx="0">
            <a:schemeClr val="accent1"/>
          </a:fillRef>
          <a:effectRef idx="1">
            <a:schemeClr val="accent1"/>
          </a:effectRef>
          <a:fontRef idx="minor">
            <a:schemeClr val="tx1"/>
          </a:fontRef>
        </p:style>
      </p:cxnSp>
      <p:sp>
        <p:nvSpPr>
          <p:cNvPr id="8" name="Slide Number Placeholder 1"/>
          <p:cNvSpPr>
            <a:spLocks noGrp="1"/>
          </p:cNvSpPr>
          <p:nvPr>
            <p:ph type="sldNum" sz="quarter" idx="4"/>
          </p:nvPr>
        </p:nvSpPr>
        <p:spPr>
          <a:xfrm>
            <a:off x="9884589" y="6435521"/>
            <a:ext cx="1831163" cy="422483"/>
          </a:xfrm>
          <a:prstGeom prst="rect">
            <a:avLst/>
          </a:prstGeom>
        </p:spPr>
        <p:txBody>
          <a:bodyPr vert="horz" wrap="none" lIns="91426" tIns="45718" rIns="0" bIns="82283" rtlCol="0" anchor="ctr"/>
          <a:lstStyle>
            <a:lvl1pPr algn="r">
              <a:defRPr sz="1100" b="1" i="0">
                <a:solidFill>
                  <a:srgbClr val="FEFEFE"/>
                </a:solidFill>
                <a:latin typeface="+mj-lt"/>
              </a:defRPr>
            </a:lvl1pPr>
          </a:lstStyle>
          <a:p>
            <a:fld id="{3A707DD9-E92B-45E8-BE0A-E6B2EDF345EB}" type="slidenum">
              <a:rPr lang="en-US" smtClean="0"/>
              <a:pPr/>
              <a:t>‹#›</a:t>
            </a:fld>
            <a:endParaRPr lang="en-US" dirty="0"/>
          </a:p>
        </p:txBody>
      </p:sp>
    </p:spTree>
    <p:extLst>
      <p:ext uri="{BB962C8B-B14F-4D97-AF65-F5344CB8AC3E}">
        <p14:creationId xmlns:p14="http://schemas.microsoft.com/office/powerpoint/2010/main" val="40383717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defTabSz="914218"/>
            <a:endParaRPr lang="en-US" dirty="0">
              <a:solidFill>
                <a:srgbClr val="FFFFFF"/>
              </a:solidFill>
            </a:endParaRPr>
          </a:p>
        </p:txBody>
      </p:sp>
    </p:spTree>
    <p:extLst>
      <p:ext uri="{BB962C8B-B14F-4D97-AF65-F5344CB8AC3E}">
        <p14:creationId xmlns:p14="http://schemas.microsoft.com/office/powerpoint/2010/main" val="418509414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Please Add Slide Headline Here</a:t>
            </a:r>
          </a:p>
        </p:txBody>
      </p:sp>
      <p:sp>
        <p:nvSpPr>
          <p:cNvPr id="3" name="Content Placeholder 5"/>
          <p:cNvSpPr>
            <a:spLocks noGrp="1"/>
          </p:cNvSpPr>
          <p:nvPr>
            <p:ph sz="quarter" idx="10" hasCustomPrompt="1"/>
          </p:nvPr>
        </p:nvSpPr>
        <p:spPr>
          <a:xfrm>
            <a:off x="476255" y="1896533"/>
            <a:ext cx="5314948" cy="4072467"/>
          </a:xfrm>
        </p:spPr>
        <p:txBody>
          <a:bodyPr/>
          <a:lstStyle>
            <a:lvl1pPr marL="228557" indent="-228557">
              <a:buFont typeface="Arial" panose="020B0604020202020204" pitchFamily="34" charset="0"/>
              <a:buChar char="•"/>
              <a:defRPr>
                <a:latin typeface="+mj-lt"/>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Etiam</a:t>
            </a:r>
            <a:r>
              <a:rPr lang="en-US" dirty="0"/>
              <a:t> </a:t>
            </a:r>
            <a:r>
              <a:rPr lang="en-US" dirty="0" err="1"/>
              <a:t>lacinia</a:t>
            </a:r>
            <a:r>
              <a:rPr lang="en-US" dirty="0"/>
              <a:t>, </a:t>
            </a:r>
            <a:r>
              <a:rPr lang="en-US" dirty="0" err="1"/>
              <a:t>diam</a:t>
            </a:r>
            <a:r>
              <a:rPr lang="en-US" dirty="0"/>
              <a:t> </a:t>
            </a:r>
            <a:r>
              <a:rPr lang="en-US" dirty="0" err="1"/>
              <a:t>eget</a:t>
            </a:r>
            <a:r>
              <a:rPr lang="en-US" dirty="0"/>
              <a:t> </a:t>
            </a:r>
            <a:r>
              <a:rPr lang="en-US" dirty="0" err="1"/>
              <a:t>lobortis</a:t>
            </a:r>
            <a:r>
              <a:rPr lang="en-US" dirty="0"/>
              <a:t> </a:t>
            </a:r>
            <a:r>
              <a:rPr lang="en-US" dirty="0" err="1"/>
              <a:t>aliquet</a:t>
            </a:r>
            <a:r>
              <a:rPr lang="en-US" dirty="0"/>
              <a:t>, lacus lorem </a:t>
            </a:r>
            <a:r>
              <a:rPr lang="en-US" dirty="0" err="1"/>
              <a:t>placerat</a:t>
            </a:r>
            <a:r>
              <a:rPr lang="en-US" dirty="0"/>
              <a:t> libero, </a:t>
            </a:r>
            <a:r>
              <a:rPr lang="en-US" dirty="0" err="1"/>
              <a:t>nec</a:t>
            </a:r>
            <a:r>
              <a:rPr lang="en-US" dirty="0"/>
              <a:t> </a:t>
            </a:r>
            <a:r>
              <a:rPr lang="en-US" dirty="0" err="1"/>
              <a:t>vulputate</a:t>
            </a:r>
            <a:r>
              <a:rPr lang="en-US" dirty="0"/>
              <a:t> </a:t>
            </a:r>
            <a:br>
              <a:rPr lang="en-US" dirty="0"/>
            </a:br>
            <a:r>
              <a:rPr lang="en-US" dirty="0" err="1"/>
              <a:t>est</a:t>
            </a:r>
            <a:r>
              <a:rPr lang="en-US" dirty="0"/>
              <a:t> </a:t>
            </a:r>
            <a:r>
              <a:rPr lang="en-US" dirty="0" err="1"/>
              <a:t>mauris</a:t>
            </a:r>
            <a:r>
              <a:rPr lang="en-US" dirty="0"/>
              <a:t> et </a:t>
            </a:r>
            <a:r>
              <a:rPr lang="en-US" dirty="0" err="1"/>
              <a:t>turpis</a:t>
            </a:r>
            <a:r>
              <a:rPr lang="en-US" dirty="0"/>
              <a:t>. </a:t>
            </a:r>
            <a:r>
              <a:rPr lang="en-US" dirty="0" err="1"/>
              <a:t>Suspendisse</a:t>
            </a:r>
            <a:r>
              <a:rPr lang="en-US" dirty="0"/>
              <a:t> </a:t>
            </a:r>
            <a:r>
              <a:rPr lang="en-US" dirty="0" err="1"/>
              <a:t>eleifend</a:t>
            </a:r>
            <a:r>
              <a:rPr lang="en-US" dirty="0"/>
              <a:t> </a:t>
            </a:r>
            <a:r>
              <a:rPr lang="en-US" dirty="0" err="1"/>
              <a:t>ornare</a:t>
            </a:r>
            <a:r>
              <a:rPr lang="en-US" dirty="0"/>
              <a:t> </a:t>
            </a:r>
            <a:r>
              <a:rPr lang="en-US" dirty="0" err="1"/>
              <a:t>diam</a:t>
            </a:r>
            <a:r>
              <a:rPr lang="en-US" dirty="0"/>
              <a:t> sit </a:t>
            </a:r>
            <a:r>
              <a:rPr lang="en-US" dirty="0" err="1"/>
              <a:t>amet</a:t>
            </a:r>
            <a:r>
              <a:rPr lang="en-US" dirty="0"/>
              <a:t> </a:t>
            </a:r>
            <a:r>
              <a:rPr lang="en-US" dirty="0" err="1"/>
              <a:t>facilisis</a:t>
            </a:r>
            <a:r>
              <a:rPr lang="en-US" dirty="0"/>
              <a:t>. Nunc lacus </a:t>
            </a:r>
            <a:r>
              <a:rPr lang="en-US" dirty="0" err="1"/>
              <a:t>mauris</a:t>
            </a:r>
            <a:r>
              <a:rPr lang="en-US" dirty="0"/>
              <a:t>, </a:t>
            </a:r>
            <a:r>
              <a:rPr lang="en-US" dirty="0" err="1"/>
              <a:t>sagittis</a:t>
            </a:r>
            <a:r>
              <a:rPr lang="en-US" dirty="0"/>
              <a:t> in </a:t>
            </a:r>
            <a:r>
              <a:rPr lang="en-US" dirty="0" err="1"/>
              <a:t>tortor</a:t>
            </a:r>
            <a:r>
              <a:rPr lang="en-US" dirty="0"/>
              <a:t> a, </a:t>
            </a:r>
            <a:r>
              <a:rPr lang="en-US" dirty="0" err="1"/>
              <a:t>scelerisque</a:t>
            </a:r>
            <a:r>
              <a:rPr lang="en-US" dirty="0"/>
              <a:t> </a:t>
            </a:r>
            <a:r>
              <a:rPr lang="en-US" dirty="0" err="1"/>
              <a:t>feugiat</a:t>
            </a:r>
            <a:r>
              <a:rPr lang="en-US" dirty="0"/>
              <a:t> </a:t>
            </a:r>
            <a:r>
              <a:rPr lang="en-US" dirty="0" err="1"/>
              <a:t>velit</a:t>
            </a:r>
            <a:r>
              <a:rPr lang="en-US" dirty="0"/>
              <a:t>.</a:t>
            </a:r>
          </a:p>
          <a:p>
            <a:pPr lvl="0"/>
            <a:r>
              <a:rPr lang="en-US" dirty="0" err="1"/>
              <a:t>Nullam</a:t>
            </a:r>
            <a:r>
              <a:rPr lang="en-US" dirty="0"/>
              <a:t> sit </a:t>
            </a:r>
            <a:r>
              <a:rPr lang="en-US" dirty="0" err="1"/>
              <a:t>amet</a:t>
            </a:r>
            <a:r>
              <a:rPr lang="en-US" dirty="0"/>
              <a:t> </a:t>
            </a:r>
            <a:r>
              <a:rPr lang="en-US" dirty="0" err="1"/>
              <a:t>lobortis</a:t>
            </a:r>
            <a:r>
              <a:rPr lang="en-US" dirty="0"/>
              <a:t> </a:t>
            </a:r>
            <a:r>
              <a:rPr lang="en-US" dirty="0" err="1"/>
              <a:t>urna</a:t>
            </a:r>
            <a:r>
              <a:rPr lang="en-US" dirty="0"/>
              <a:t>. </a:t>
            </a:r>
            <a:r>
              <a:rPr lang="en-US" dirty="0" err="1"/>
              <a:t>Aenean</a:t>
            </a:r>
            <a:r>
              <a:rPr lang="en-US" dirty="0"/>
              <a:t> </a:t>
            </a:r>
            <a:r>
              <a:rPr lang="en-US" dirty="0" err="1"/>
              <a:t>auctor</a:t>
            </a:r>
            <a:r>
              <a:rPr lang="en-US" dirty="0"/>
              <a:t> ligula </a:t>
            </a:r>
            <a:r>
              <a:rPr lang="en-US" dirty="0" err="1"/>
              <a:t>feugiat</a:t>
            </a:r>
            <a:r>
              <a:rPr lang="en-US" dirty="0"/>
              <a:t>, </a:t>
            </a:r>
            <a:r>
              <a:rPr lang="en-US" dirty="0" err="1"/>
              <a:t>tempor</a:t>
            </a:r>
            <a:r>
              <a:rPr lang="en-US" dirty="0"/>
              <a:t> </a:t>
            </a:r>
            <a:r>
              <a:rPr lang="en-US" dirty="0" err="1"/>
              <a:t>diam</a:t>
            </a:r>
            <a:r>
              <a:rPr lang="en-US" dirty="0"/>
              <a:t> non, </a:t>
            </a:r>
            <a:r>
              <a:rPr lang="en-US" dirty="0" err="1"/>
              <a:t>viverra</a:t>
            </a:r>
            <a:r>
              <a:rPr lang="en-US" dirty="0"/>
              <a:t> </a:t>
            </a:r>
            <a:r>
              <a:rPr lang="en-US" dirty="0" err="1"/>
              <a:t>eros</a:t>
            </a:r>
            <a:r>
              <a:rPr lang="en-US" dirty="0"/>
              <a:t>. </a:t>
            </a:r>
            <a:r>
              <a:rPr lang="en-US" dirty="0" err="1"/>
              <a:t>Morbi</a:t>
            </a:r>
            <a:r>
              <a:rPr lang="en-US" dirty="0"/>
              <a:t> </a:t>
            </a:r>
            <a:r>
              <a:rPr lang="en-US" dirty="0" err="1"/>
              <a:t>hendrerit</a:t>
            </a:r>
            <a:r>
              <a:rPr lang="en-US" dirty="0"/>
              <a:t> </a:t>
            </a:r>
            <a:r>
              <a:rPr lang="en-US" dirty="0" err="1"/>
              <a:t>egestas</a:t>
            </a:r>
            <a:r>
              <a:rPr lang="en-US" dirty="0"/>
              <a:t> </a:t>
            </a:r>
            <a:r>
              <a:rPr lang="en-US" dirty="0" err="1"/>
              <a:t>nunc</a:t>
            </a:r>
            <a:r>
              <a:rPr lang="en-US" dirty="0"/>
              <a:t> vitae </a:t>
            </a:r>
            <a:r>
              <a:rPr lang="en-US" dirty="0" err="1"/>
              <a:t>commodo</a:t>
            </a:r>
            <a:r>
              <a:rPr lang="en-US" dirty="0"/>
              <a:t>. </a:t>
            </a:r>
            <a:r>
              <a:rPr lang="en-US" dirty="0" err="1"/>
              <a:t>Vestibulum</a:t>
            </a:r>
            <a:r>
              <a:rPr lang="en-US" dirty="0"/>
              <a:t> </a:t>
            </a:r>
            <a:r>
              <a:rPr lang="en-US" dirty="0" err="1"/>
              <a:t>pulvinar</a:t>
            </a:r>
            <a:r>
              <a:rPr lang="en-US" dirty="0"/>
              <a:t> nisi at </a:t>
            </a:r>
            <a:r>
              <a:rPr lang="en-US" dirty="0" err="1"/>
              <a:t>sollicitudin</a:t>
            </a:r>
            <a:r>
              <a:rPr lang="en-US" dirty="0"/>
              <a:t> </a:t>
            </a:r>
            <a:r>
              <a:rPr lang="en-US" dirty="0" err="1"/>
              <a:t>placerat</a:t>
            </a:r>
            <a:r>
              <a:rPr lang="en-US" dirty="0"/>
              <a:t>. </a:t>
            </a:r>
            <a:r>
              <a:rPr lang="en-US" dirty="0" err="1"/>
              <a:t>Aliquam</a:t>
            </a:r>
            <a:r>
              <a:rPr lang="en-US" dirty="0"/>
              <a:t> sit </a:t>
            </a:r>
            <a:r>
              <a:rPr lang="en-US" dirty="0" err="1"/>
              <a:t>amet</a:t>
            </a:r>
            <a:r>
              <a:rPr lang="en-US" dirty="0"/>
              <a:t> </a:t>
            </a:r>
            <a:r>
              <a:rPr lang="en-US" dirty="0" err="1"/>
              <a:t>leo</a:t>
            </a:r>
            <a:r>
              <a:rPr lang="en-US" dirty="0"/>
              <a:t> semper, </a:t>
            </a:r>
            <a:r>
              <a:rPr lang="en-US" dirty="0" err="1"/>
              <a:t>tincidunt</a:t>
            </a:r>
            <a:r>
              <a:rPr lang="en-US" dirty="0"/>
              <a:t> dolor a, </a:t>
            </a:r>
            <a:r>
              <a:rPr lang="en-US" dirty="0" err="1"/>
              <a:t>lobortis</a:t>
            </a:r>
            <a:r>
              <a:rPr lang="en-US" dirty="0"/>
              <a:t> </a:t>
            </a:r>
            <a:r>
              <a:rPr lang="en-US" dirty="0" err="1"/>
              <a:t>elit</a:t>
            </a:r>
            <a:r>
              <a:rPr lang="en-US" dirty="0"/>
              <a:t>. </a:t>
            </a:r>
            <a:r>
              <a:rPr lang="en-US" dirty="0" err="1"/>
              <a:t>Nulla</a:t>
            </a:r>
            <a:r>
              <a:rPr lang="en-US" dirty="0"/>
              <a:t> ipsum dolor, </a:t>
            </a:r>
            <a:r>
              <a:rPr lang="en-US" dirty="0" err="1"/>
              <a:t>condimentum</a:t>
            </a:r>
            <a:r>
              <a:rPr lang="en-US" dirty="0"/>
              <a:t> </a:t>
            </a:r>
          </a:p>
          <a:p>
            <a:pPr lvl="0"/>
            <a:r>
              <a:rPr lang="en-US" dirty="0"/>
              <a:t>at nisi et, </a:t>
            </a:r>
            <a:r>
              <a:rPr lang="en-US" dirty="0" err="1"/>
              <a:t>varius</a:t>
            </a:r>
            <a:r>
              <a:rPr lang="en-US" dirty="0"/>
              <a:t> </a:t>
            </a:r>
            <a:r>
              <a:rPr lang="en-US" dirty="0" err="1"/>
              <a:t>lobortis</a:t>
            </a:r>
            <a:r>
              <a:rPr lang="en-US" dirty="0"/>
              <a:t> </a:t>
            </a:r>
            <a:r>
              <a:rPr lang="en-US" dirty="0" err="1"/>
              <a:t>lectus</a:t>
            </a:r>
            <a:r>
              <a:rPr lang="en-US" dirty="0"/>
              <a:t>. </a:t>
            </a:r>
            <a:r>
              <a:rPr lang="en-US" dirty="0" err="1"/>
              <a:t>Fusce</a:t>
            </a:r>
            <a:r>
              <a:rPr lang="en-US" dirty="0"/>
              <a:t> </a:t>
            </a:r>
            <a:r>
              <a:rPr lang="en-US" dirty="0" err="1"/>
              <a:t>fermentum</a:t>
            </a:r>
            <a:r>
              <a:rPr lang="en-US" dirty="0"/>
              <a:t> </a:t>
            </a:r>
            <a:r>
              <a:rPr lang="en-US" dirty="0" err="1"/>
              <a:t>bibendum</a:t>
            </a:r>
            <a:r>
              <a:rPr lang="en-US" dirty="0"/>
              <a:t> </a:t>
            </a:r>
            <a:r>
              <a:rPr lang="en-US" dirty="0" err="1"/>
              <a:t>varius</a:t>
            </a:r>
            <a:r>
              <a:rPr lang="en-US" dirty="0"/>
              <a:t>. </a:t>
            </a:r>
            <a:r>
              <a:rPr lang="en-US" dirty="0" err="1"/>
              <a:t>Pellentesque</a:t>
            </a:r>
            <a:r>
              <a:rPr lang="en-US" dirty="0"/>
              <a:t> habitant </a:t>
            </a:r>
            <a:r>
              <a:rPr lang="en-US" dirty="0" err="1"/>
              <a:t>morbi</a:t>
            </a:r>
            <a:r>
              <a:rPr lang="en-US" dirty="0"/>
              <a:t> </a:t>
            </a:r>
            <a:r>
              <a:rPr lang="en-US" dirty="0" err="1"/>
              <a:t>tristique</a:t>
            </a:r>
            <a:r>
              <a:rPr lang="en-US" dirty="0"/>
              <a:t> </a:t>
            </a:r>
            <a:r>
              <a:rPr lang="en-US" dirty="0" err="1"/>
              <a:t>senectus</a:t>
            </a:r>
            <a:r>
              <a:rPr lang="en-US" dirty="0"/>
              <a:t> et </a:t>
            </a:r>
            <a:r>
              <a:rPr lang="en-US" dirty="0" err="1"/>
              <a:t>netus</a:t>
            </a:r>
            <a:r>
              <a:rPr lang="en-US" dirty="0"/>
              <a:t> et </a:t>
            </a:r>
            <a:r>
              <a:rPr lang="en-US" dirty="0" err="1"/>
              <a:t>malesuada</a:t>
            </a:r>
            <a:endParaRPr lang="en-US" dirty="0"/>
          </a:p>
        </p:txBody>
      </p:sp>
      <p:sp>
        <p:nvSpPr>
          <p:cNvPr id="5" name="Text Placeholder 4"/>
          <p:cNvSpPr>
            <a:spLocks noGrp="1"/>
          </p:cNvSpPr>
          <p:nvPr>
            <p:ph type="body" sz="quarter" idx="11" hasCustomPrompt="1"/>
          </p:nvPr>
        </p:nvSpPr>
        <p:spPr>
          <a:xfrm>
            <a:off x="476252" y="1439333"/>
            <a:ext cx="5314949" cy="457200"/>
          </a:xfrm>
        </p:spPr>
        <p:txBody>
          <a:bodyPr wrap="none" bIns="0">
            <a:noAutofit/>
          </a:bodyPr>
          <a:lstStyle>
            <a:lvl1pPr marL="0" indent="0">
              <a:spcBef>
                <a:spcPts val="384"/>
              </a:spcBef>
              <a:buNone/>
              <a:defRPr sz="1600" b="1" i="0" cap="all" spc="267" baseline="0">
                <a:solidFill>
                  <a:schemeClr val="accent2"/>
                </a:solidFill>
              </a:defRPr>
            </a:lvl1pPr>
          </a:lstStyle>
          <a:p>
            <a:pPr lvl="0"/>
            <a:r>
              <a:rPr lang="en-US" dirty="0"/>
              <a:t>Highlight goes here</a:t>
            </a:r>
          </a:p>
        </p:txBody>
      </p:sp>
      <p:sp>
        <p:nvSpPr>
          <p:cNvPr id="6" name="Content Placeholder 5"/>
          <p:cNvSpPr>
            <a:spLocks noGrp="1"/>
          </p:cNvSpPr>
          <p:nvPr>
            <p:ph sz="quarter" idx="12" hasCustomPrompt="1"/>
          </p:nvPr>
        </p:nvSpPr>
        <p:spPr>
          <a:xfrm>
            <a:off x="6400799" y="1896533"/>
            <a:ext cx="5324476" cy="4072467"/>
          </a:xfrm>
        </p:spPr>
        <p:txBody>
          <a:bodyPr/>
          <a:lstStyle>
            <a:lvl1pPr marL="228557" indent="-228557">
              <a:buFont typeface="Arial" panose="020B0604020202020204" pitchFamily="34" charset="0"/>
              <a:buChar char="•"/>
              <a:defRPr>
                <a:latin typeface="+mj-lt"/>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Etiam</a:t>
            </a:r>
            <a:r>
              <a:rPr lang="en-US" dirty="0"/>
              <a:t> </a:t>
            </a:r>
            <a:r>
              <a:rPr lang="en-US" dirty="0" err="1"/>
              <a:t>lacinia</a:t>
            </a:r>
            <a:r>
              <a:rPr lang="en-US" dirty="0"/>
              <a:t>, </a:t>
            </a:r>
            <a:r>
              <a:rPr lang="en-US" dirty="0" err="1"/>
              <a:t>diam</a:t>
            </a:r>
            <a:r>
              <a:rPr lang="en-US" dirty="0"/>
              <a:t> </a:t>
            </a:r>
            <a:r>
              <a:rPr lang="en-US" dirty="0" err="1"/>
              <a:t>eget</a:t>
            </a:r>
            <a:r>
              <a:rPr lang="en-US" dirty="0"/>
              <a:t> </a:t>
            </a:r>
            <a:r>
              <a:rPr lang="en-US" dirty="0" err="1"/>
              <a:t>lobortis</a:t>
            </a:r>
            <a:r>
              <a:rPr lang="en-US" dirty="0"/>
              <a:t> </a:t>
            </a:r>
            <a:r>
              <a:rPr lang="en-US" dirty="0" err="1"/>
              <a:t>aliquet</a:t>
            </a:r>
            <a:r>
              <a:rPr lang="en-US" dirty="0"/>
              <a:t>, lacus lorem </a:t>
            </a:r>
            <a:r>
              <a:rPr lang="en-US" dirty="0" err="1"/>
              <a:t>placerat</a:t>
            </a:r>
            <a:r>
              <a:rPr lang="en-US" dirty="0"/>
              <a:t> libero, </a:t>
            </a:r>
            <a:r>
              <a:rPr lang="en-US" dirty="0" err="1"/>
              <a:t>nec</a:t>
            </a:r>
            <a:r>
              <a:rPr lang="en-US" dirty="0"/>
              <a:t> </a:t>
            </a:r>
            <a:r>
              <a:rPr lang="en-US" dirty="0" err="1"/>
              <a:t>vulputate</a:t>
            </a:r>
            <a:r>
              <a:rPr lang="en-US" dirty="0"/>
              <a:t> </a:t>
            </a:r>
            <a:br>
              <a:rPr lang="en-US" dirty="0"/>
            </a:br>
            <a:r>
              <a:rPr lang="en-US" dirty="0" err="1"/>
              <a:t>est</a:t>
            </a:r>
            <a:r>
              <a:rPr lang="en-US" dirty="0"/>
              <a:t> </a:t>
            </a:r>
            <a:r>
              <a:rPr lang="en-US" dirty="0" err="1"/>
              <a:t>mauris</a:t>
            </a:r>
            <a:r>
              <a:rPr lang="en-US" dirty="0"/>
              <a:t> et </a:t>
            </a:r>
            <a:r>
              <a:rPr lang="en-US" dirty="0" err="1"/>
              <a:t>turpis</a:t>
            </a:r>
            <a:r>
              <a:rPr lang="en-US" dirty="0"/>
              <a:t>. </a:t>
            </a:r>
            <a:r>
              <a:rPr lang="en-US" dirty="0" err="1"/>
              <a:t>Suspendisse</a:t>
            </a:r>
            <a:r>
              <a:rPr lang="en-US" dirty="0"/>
              <a:t> </a:t>
            </a:r>
            <a:r>
              <a:rPr lang="en-US" dirty="0" err="1"/>
              <a:t>eleifend</a:t>
            </a:r>
            <a:r>
              <a:rPr lang="en-US" dirty="0"/>
              <a:t> </a:t>
            </a:r>
            <a:r>
              <a:rPr lang="en-US" dirty="0" err="1"/>
              <a:t>ornare</a:t>
            </a:r>
            <a:r>
              <a:rPr lang="en-US" dirty="0"/>
              <a:t> </a:t>
            </a:r>
            <a:r>
              <a:rPr lang="en-US" dirty="0" err="1"/>
              <a:t>diam</a:t>
            </a:r>
            <a:r>
              <a:rPr lang="en-US" dirty="0"/>
              <a:t> sit </a:t>
            </a:r>
            <a:r>
              <a:rPr lang="en-US" dirty="0" err="1"/>
              <a:t>amet</a:t>
            </a:r>
            <a:r>
              <a:rPr lang="en-US" dirty="0"/>
              <a:t> </a:t>
            </a:r>
            <a:r>
              <a:rPr lang="en-US" dirty="0" err="1"/>
              <a:t>facilisis</a:t>
            </a:r>
            <a:r>
              <a:rPr lang="en-US" dirty="0"/>
              <a:t>. Nunc lacus </a:t>
            </a:r>
            <a:r>
              <a:rPr lang="en-US" dirty="0" err="1"/>
              <a:t>mauris</a:t>
            </a:r>
            <a:r>
              <a:rPr lang="en-US" dirty="0"/>
              <a:t>, </a:t>
            </a:r>
            <a:r>
              <a:rPr lang="en-US" dirty="0" err="1"/>
              <a:t>sagittis</a:t>
            </a:r>
            <a:r>
              <a:rPr lang="en-US" dirty="0"/>
              <a:t> in </a:t>
            </a:r>
            <a:r>
              <a:rPr lang="en-US" dirty="0" err="1"/>
              <a:t>tortor</a:t>
            </a:r>
            <a:r>
              <a:rPr lang="en-US" dirty="0"/>
              <a:t> a, </a:t>
            </a:r>
            <a:r>
              <a:rPr lang="en-US" dirty="0" err="1"/>
              <a:t>scelerisque</a:t>
            </a:r>
            <a:r>
              <a:rPr lang="en-US" dirty="0"/>
              <a:t> </a:t>
            </a:r>
            <a:r>
              <a:rPr lang="en-US" dirty="0" err="1"/>
              <a:t>feugiat</a:t>
            </a:r>
            <a:r>
              <a:rPr lang="en-US" dirty="0"/>
              <a:t> </a:t>
            </a:r>
            <a:r>
              <a:rPr lang="en-US" dirty="0" err="1"/>
              <a:t>velit</a:t>
            </a:r>
            <a:r>
              <a:rPr lang="en-US" dirty="0"/>
              <a:t>.</a:t>
            </a:r>
          </a:p>
          <a:p>
            <a:pPr lvl="0"/>
            <a:r>
              <a:rPr lang="en-US" dirty="0" err="1"/>
              <a:t>Nullam</a:t>
            </a:r>
            <a:r>
              <a:rPr lang="en-US" dirty="0"/>
              <a:t> sit </a:t>
            </a:r>
            <a:r>
              <a:rPr lang="en-US" dirty="0" err="1"/>
              <a:t>amet</a:t>
            </a:r>
            <a:r>
              <a:rPr lang="en-US" dirty="0"/>
              <a:t> </a:t>
            </a:r>
            <a:r>
              <a:rPr lang="en-US" dirty="0" err="1"/>
              <a:t>lobortis</a:t>
            </a:r>
            <a:r>
              <a:rPr lang="en-US" dirty="0"/>
              <a:t> </a:t>
            </a:r>
            <a:r>
              <a:rPr lang="en-US" dirty="0" err="1"/>
              <a:t>urna</a:t>
            </a:r>
            <a:r>
              <a:rPr lang="en-US" dirty="0"/>
              <a:t>. </a:t>
            </a:r>
            <a:r>
              <a:rPr lang="en-US" dirty="0" err="1"/>
              <a:t>Aenean</a:t>
            </a:r>
            <a:r>
              <a:rPr lang="en-US" dirty="0"/>
              <a:t> </a:t>
            </a:r>
            <a:r>
              <a:rPr lang="en-US" dirty="0" err="1"/>
              <a:t>auctor</a:t>
            </a:r>
            <a:r>
              <a:rPr lang="en-US" dirty="0"/>
              <a:t> ligula </a:t>
            </a:r>
            <a:r>
              <a:rPr lang="en-US" dirty="0" err="1"/>
              <a:t>feugiat</a:t>
            </a:r>
            <a:r>
              <a:rPr lang="en-US" dirty="0"/>
              <a:t>, </a:t>
            </a:r>
            <a:r>
              <a:rPr lang="en-US" dirty="0" err="1"/>
              <a:t>tempor</a:t>
            </a:r>
            <a:r>
              <a:rPr lang="en-US" dirty="0"/>
              <a:t> </a:t>
            </a:r>
            <a:r>
              <a:rPr lang="en-US" dirty="0" err="1"/>
              <a:t>diam</a:t>
            </a:r>
            <a:r>
              <a:rPr lang="en-US" dirty="0"/>
              <a:t> non, </a:t>
            </a:r>
            <a:r>
              <a:rPr lang="en-US" dirty="0" err="1"/>
              <a:t>viverra</a:t>
            </a:r>
            <a:r>
              <a:rPr lang="en-US" dirty="0"/>
              <a:t> </a:t>
            </a:r>
            <a:r>
              <a:rPr lang="en-US" dirty="0" err="1"/>
              <a:t>eros</a:t>
            </a:r>
            <a:r>
              <a:rPr lang="en-US" dirty="0"/>
              <a:t>. </a:t>
            </a:r>
            <a:r>
              <a:rPr lang="en-US" dirty="0" err="1"/>
              <a:t>Morbi</a:t>
            </a:r>
            <a:r>
              <a:rPr lang="en-US" dirty="0"/>
              <a:t> </a:t>
            </a:r>
            <a:r>
              <a:rPr lang="en-US" dirty="0" err="1"/>
              <a:t>hendrerit</a:t>
            </a:r>
            <a:r>
              <a:rPr lang="en-US" dirty="0"/>
              <a:t> </a:t>
            </a:r>
            <a:r>
              <a:rPr lang="en-US" dirty="0" err="1"/>
              <a:t>egestas</a:t>
            </a:r>
            <a:r>
              <a:rPr lang="en-US" dirty="0"/>
              <a:t> </a:t>
            </a:r>
            <a:r>
              <a:rPr lang="en-US" dirty="0" err="1"/>
              <a:t>nunc</a:t>
            </a:r>
            <a:r>
              <a:rPr lang="en-US" dirty="0"/>
              <a:t> vitae </a:t>
            </a:r>
            <a:r>
              <a:rPr lang="en-US" dirty="0" err="1"/>
              <a:t>commodo</a:t>
            </a:r>
            <a:r>
              <a:rPr lang="en-US" dirty="0"/>
              <a:t>. </a:t>
            </a:r>
            <a:r>
              <a:rPr lang="en-US" dirty="0" err="1"/>
              <a:t>Vestibulum</a:t>
            </a:r>
            <a:r>
              <a:rPr lang="en-US" dirty="0"/>
              <a:t> </a:t>
            </a:r>
            <a:r>
              <a:rPr lang="en-US" dirty="0" err="1"/>
              <a:t>pulvinar</a:t>
            </a:r>
            <a:r>
              <a:rPr lang="en-US" dirty="0"/>
              <a:t> nisi at </a:t>
            </a:r>
            <a:r>
              <a:rPr lang="en-US" dirty="0" err="1"/>
              <a:t>sollicitudin</a:t>
            </a:r>
            <a:r>
              <a:rPr lang="en-US" dirty="0"/>
              <a:t> </a:t>
            </a:r>
            <a:r>
              <a:rPr lang="en-US" dirty="0" err="1"/>
              <a:t>placerat</a:t>
            </a:r>
            <a:r>
              <a:rPr lang="en-US" dirty="0"/>
              <a:t>. </a:t>
            </a:r>
            <a:r>
              <a:rPr lang="en-US" dirty="0" err="1"/>
              <a:t>Aliquam</a:t>
            </a:r>
            <a:r>
              <a:rPr lang="en-US" dirty="0"/>
              <a:t> sit </a:t>
            </a:r>
            <a:r>
              <a:rPr lang="en-US" dirty="0" err="1"/>
              <a:t>amet</a:t>
            </a:r>
            <a:r>
              <a:rPr lang="en-US" dirty="0"/>
              <a:t> </a:t>
            </a:r>
            <a:r>
              <a:rPr lang="en-US" dirty="0" err="1"/>
              <a:t>leo</a:t>
            </a:r>
            <a:r>
              <a:rPr lang="en-US" dirty="0"/>
              <a:t> semper, </a:t>
            </a:r>
            <a:r>
              <a:rPr lang="en-US" dirty="0" err="1"/>
              <a:t>tincidunt</a:t>
            </a:r>
            <a:r>
              <a:rPr lang="en-US" dirty="0"/>
              <a:t> dolor a, </a:t>
            </a:r>
            <a:r>
              <a:rPr lang="en-US" dirty="0" err="1"/>
              <a:t>lobortis</a:t>
            </a:r>
            <a:r>
              <a:rPr lang="en-US" dirty="0"/>
              <a:t> </a:t>
            </a:r>
            <a:r>
              <a:rPr lang="en-US" dirty="0" err="1"/>
              <a:t>elit</a:t>
            </a:r>
            <a:r>
              <a:rPr lang="en-US" dirty="0"/>
              <a:t>. </a:t>
            </a:r>
            <a:r>
              <a:rPr lang="en-US" dirty="0" err="1"/>
              <a:t>Nulla</a:t>
            </a:r>
            <a:r>
              <a:rPr lang="en-US" dirty="0"/>
              <a:t> ipsum dolor, </a:t>
            </a:r>
            <a:r>
              <a:rPr lang="en-US" dirty="0" err="1"/>
              <a:t>condimentum</a:t>
            </a:r>
            <a:r>
              <a:rPr lang="en-US" dirty="0"/>
              <a:t> </a:t>
            </a:r>
          </a:p>
          <a:p>
            <a:pPr lvl="0"/>
            <a:r>
              <a:rPr lang="en-US" dirty="0"/>
              <a:t>at nisi et, </a:t>
            </a:r>
            <a:r>
              <a:rPr lang="en-US" dirty="0" err="1"/>
              <a:t>varius</a:t>
            </a:r>
            <a:r>
              <a:rPr lang="en-US" dirty="0"/>
              <a:t> </a:t>
            </a:r>
            <a:r>
              <a:rPr lang="en-US" dirty="0" err="1"/>
              <a:t>lobortis</a:t>
            </a:r>
            <a:r>
              <a:rPr lang="en-US" dirty="0"/>
              <a:t> </a:t>
            </a:r>
            <a:r>
              <a:rPr lang="en-US" dirty="0" err="1"/>
              <a:t>lectus</a:t>
            </a:r>
            <a:r>
              <a:rPr lang="en-US" dirty="0"/>
              <a:t>. </a:t>
            </a:r>
            <a:r>
              <a:rPr lang="en-US" dirty="0" err="1"/>
              <a:t>Fusce</a:t>
            </a:r>
            <a:r>
              <a:rPr lang="en-US" dirty="0"/>
              <a:t> </a:t>
            </a:r>
            <a:r>
              <a:rPr lang="en-US" dirty="0" err="1"/>
              <a:t>fermentum</a:t>
            </a:r>
            <a:r>
              <a:rPr lang="en-US" dirty="0"/>
              <a:t> </a:t>
            </a:r>
            <a:r>
              <a:rPr lang="en-US" dirty="0" err="1"/>
              <a:t>bibendum</a:t>
            </a:r>
            <a:r>
              <a:rPr lang="en-US" dirty="0"/>
              <a:t> </a:t>
            </a:r>
            <a:r>
              <a:rPr lang="en-US" dirty="0" err="1"/>
              <a:t>varius</a:t>
            </a:r>
            <a:r>
              <a:rPr lang="en-US" dirty="0"/>
              <a:t>. </a:t>
            </a:r>
            <a:r>
              <a:rPr lang="en-US" dirty="0" err="1"/>
              <a:t>Pellentesque</a:t>
            </a:r>
            <a:r>
              <a:rPr lang="en-US" dirty="0"/>
              <a:t> habitant </a:t>
            </a:r>
            <a:r>
              <a:rPr lang="en-US" dirty="0" err="1"/>
              <a:t>morbi</a:t>
            </a:r>
            <a:r>
              <a:rPr lang="en-US" dirty="0"/>
              <a:t> </a:t>
            </a:r>
            <a:r>
              <a:rPr lang="en-US" dirty="0" err="1"/>
              <a:t>tristique</a:t>
            </a:r>
            <a:r>
              <a:rPr lang="en-US" dirty="0"/>
              <a:t> </a:t>
            </a:r>
            <a:r>
              <a:rPr lang="en-US" dirty="0" err="1"/>
              <a:t>senectus</a:t>
            </a:r>
            <a:r>
              <a:rPr lang="en-US" dirty="0"/>
              <a:t> et </a:t>
            </a:r>
            <a:r>
              <a:rPr lang="en-US" dirty="0" err="1"/>
              <a:t>netus</a:t>
            </a:r>
            <a:r>
              <a:rPr lang="en-US" dirty="0"/>
              <a:t> et </a:t>
            </a:r>
            <a:r>
              <a:rPr lang="en-US" dirty="0" err="1"/>
              <a:t>malesuada</a:t>
            </a:r>
            <a:endParaRPr lang="en-US" dirty="0"/>
          </a:p>
        </p:txBody>
      </p:sp>
      <p:sp>
        <p:nvSpPr>
          <p:cNvPr id="7" name="Text Placeholder 4"/>
          <p:cNvSpPr>
            <a:spLocks noGrp="1"/>
          </p:cNvSpPr>
          <p:nvPr>
            <p:ph type="body" sz="quarter" idx="13" hasCustomPrompt="1"/>
          </p:nvPr>
        </p:nvSpPr>
        <p:spPr>
          <a:xfrm>
            <a:off x="6400806" y="1439333"/>
            <a:ext cx="5324479" cy="457200"/>
          </a:xfrm>
        </p:spPr>
        <p:txBody>
          <a:bodyPr wrap="none" bIns="0">
            <a:noAutofit/>
          </a:bodyPr>
          <a:lstStyle>
            <a:lvl1pPr marL="0" indent="0">
              <a:spcBef>
                <a:spcPts val="384"/>
              </a:spcBef>
              <a:buNone/>
              <a:defRPr sz="1600" b="1" i="0" cap="all" spc="267" baseline="0">
                <a:solidFill>
                  <a:schemeClr val="accent2"/>
                </a:solidFill>
              </a:defRPr>
            </a:lvl1pPr>
          </a:lstStyle>
          <a:p>
            <a:pPr lvl="0"/>
            <a:r>
              <a:rPr lang="en-US" dirty="0"/>
              <a:t>OTHER Highlight goes here</a:t>
            </a:r>
          </a:p>
        </p:txBody>
      </p:sp>
      <p:cxnSp>
        <p:nvCxnSpPr>
          <p:cNvPr id="8" name="Straight Connector 7"/>
          <p:cNvCxnSpPr/>
          <p:nvPr userDrawn="1"/>
        </p:nvCxnSpPr>
        <p:spPr>
          <a:xfrm>
            <a:off x="392548" y="955249"/>
            <a:ext cx="11406909" cy="0"/>
          </a:xfrm>
          <a:prstGeom prst="line">
            <a:avLst/>
          </a:prstGeom>
          <a:ln w="19050" cmpd="sng">
            <a:solidFill>
              <a:schemeClr val="bg2">
                <a:lumMod val="20000"/>
                <a:lumOff val="80000"/>
              </a:schemeClr>
            </a:solidFill>
          </a:ln>
          <a:effectLst/>
        </p:spPr>
        <p:style>
          <a:lnRef idx="2">
            <a:schemeClr val="accent1"/>
          </a:lnRef>
          <a:fillRef idx="0">
            <a:schemeClr val="accent1"/>
          </a:fillRef>
          <a:effectRef idx="1">
            <a:schemeClr val="accent1"/>
          </a:effectRef>
          <a:fontRef idx="minor">
            <a:schemeClr val="tx1"/>
          </a:fontRef>
        </p:style>
      </p:cxnSp>
      <p:sp>
        <p:nvSpPr>
          <p:cNvPr id="10" name="Slide Number Placeholder 1"/>
          <p:cNvSpPr>
            <a:spLocks noGrp="1"/>
          </p:cNvSpPr>
          <p:nvPr>
            <p:ph type="sldNum" sz="quarter" idx="4"/>
          </p:nvPr>
        </p:nvSpPr>
        <p:spPr>
          <a:xfrm>
            <a:off x="9884589" y="6435521"/>
            <a:ext cx="1831163" cy="422483"/>
          </a:xfrm>
          <a:prstGeom prst="rect">
            <a:avLst/>
          </a:prstGeom>
        </p:spPr>
        <p:txBody>
          <a:bodyPr vert="horz" wrap="none" lIns="91426" tIns="45718" rIns="0" bIns="82283" rtlCol="0" anchor="ctr"/>
          <a:lstStyle>
            <a:lvl1pPr algn="r">
              <a:defRPr sz="1100" b="1" i="0">
                <a:solidFill>
                  <a:srgbClr val="FEFEFE"/>
                </a:solidFill>
                <a:latin typeface="+mj-lt"/>
              </a:defRPr>
            </a:lvl1pPr>
          </a:lstStyle>
          <a:p>
            <a:fld id="{3A707DD9-E92B-45E8-BE0A-E6B2EDF345EB}" type="slidenum">
              <a:rPr lang="en-US" smtClean="0"/>
              <a:pPr/>
              <a:t>‹#›</a:t>
            </a:fld>
            <a:endParaRPr lang="en-US" dirty="0"/>
          </a:p>
        </p:txBody>
      </p:sp>
    </p:spTree>
    <p:extLst>
      <p:ext uri="{BB962C8B-B14F-4D97-AF65-F5344CB8AC3E}">
        <p14:creationId xmlns:p14="http://schemas.microsoft.com/office/powerpoint/2010/main" val="1722651969"/>
      </p:ext>
    </p:extLst>
  </p:cSld>
  <p:clrMapOvr>
    <a:masterClrMapping/>
  </p:clrMapOvr>
  <p:extLst mod="1">
    <p:ext uri="{DCECCB84-F9BA-43D5-87BE-67443E8EF086}">
      <p15:sldGuideLst xmlns:p15="http://schemas.microsoft.com/office/powerpoint/2012/main" xmlns=""/>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ntent and Pictur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Please Add Slide Headline Here</a:t>
            </a:r>
          </a:p>
        </p:txBody>
      </p:sp>
      <p:sp>
        <p:nvSpPr>
          <p:cNvPr id="6" name="Content Placeholder 5"/>
          <p:cNvSpPr>
            <a:spLocks noGrp="1"/>
          </p:cNvSpPr>
          <p:nvPr>
            <p:ph sz="quarter" idx="10" hasCustomPrompt="1"/>
          </p:nvPr>
        </p:nvSpPr>
        <p:spPr>
          <a:xfrm>
            <a:off x="476255" y="1439333"/>
            <a:ext cx="5314948" cy="4529667"/>
          </a:xfrm>
        </p:spPr>
        <p:txBody>
          <a:bodyPr/>
          <a:lstStyle>
            <a:lvl1pPr marL="228557" marR="0" indent="-228557" algn="l" defTabSz="1218960" rtl="0" eaLnBrk="1" fontAlgn="auto" latinLnBrk="0" hangingPunct="1">
              <a:lnSpc>
                <a:spcPts val="2133"/>
              </a:lnSpc>
              <a:spcBef>
                <a:spcPts val="352"/>
              </a:spcBef>
              <a:spcAft>
                <a:spcPts val="400"/>
              </a:spcAft>
              <a:buClrTx/>
              <a:buSzTx/>
              <a:buFont typeface="Arial" panose="020B0604020202020204" pitchFamily="34" charset="0"/>
              <a:buChar char="•"/>
              <a:tabLst/>
              <a:defRPr>
                <a:latin typeface="+mj-lt"/>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Etiam</a:t>
            </a:r>
            <a:r>
              <a:rPr lang="en-US" dirty="0"/>
              <a:t> </a:t>
            </a:r>
            <a:r>
              <a:rPr lang="en-US" dirty="0" err="1"/>
              <a:t>lacinia</a:t>
            </a:r>
            <a:r>
              <a:rPr lang="en-US" dirty="0"/>
              <a:t>, </a:t>
            </a:r>
            <a:r>
              <a:rPr lang="en-US" dirty="0" err="1"/>
              <a:t>diam</a:t>
            </a:r>
            <a:r>
              <a:rPr lang="en-US" dirty="0"/>
              <a:t> </a:t>
            </a:r>
            <a:r>
              <a:rPr lang="en-US" dirty="0" err="1"/>
              <a:t>eget</a:t>
            </a:r>
            <a:r>
              <a:rPr lang="en-US" dirty="0"/>
              <a:t> </a:t>
            </a:r>
            <a:r>
              <a:rPr lang="en-US" dirty="0" err="1"/>
              <a:t>lobortis</a:t>
            </a:r>
            <a:r>
              <a:rPr lang="en-US" dirty="0"/>
              <a:t> </a:t>
            </a:r>
            <a:r>
              <a:rPr lang="en-US" dirty="0" err="1"/>
              <a:t>aliquet</a:t>
            </a:r>
            <a:r>
              <a:rPr lang="en-US" dirty="0"/>
              <a:t>, lacus lorem </a:t>
            </a:r>
            <a:r>
              <a:rPr lang="en-US" dirty="0" err="1"/>
              <a:t>placerat</a:t>
            </a:r>
            <a:r>
              <a:rPr lang="en-US" dirty="0"/>
              <a:t> libero, </a:t>
            </a:r>
            <a:r>
              <a:rPr lang="en-US" dirty="0" err="1"/>
              <a:t>nec</a:t>
            </a:r>
            <a:r>
              <a:rPr lang="en-US" dirty="0"/>
              <a:t> </a:t>
            </a:r>
            <a:r>
              <a:rPr lang="en-US" dirty="0" err="1"/>
              <a:t>vulputate</a:t>
            </a:r>
            <a:r>
              <a:rPr lang="en-US" dirty="0"/>
              <a:t> </a:t>
            </a:r>
            <a:br>
              <a:rPr lang="en-US" dirty="0"/>
            </a:br>
            <a:r>
              <a:rPr lang="en-US" dirty="0" err="1"/>
              <a:t>est</a:t>
            </a:r>
            <a:r>
              <a:rPr lang="en-US" dirty="0"/>
              <a:t> </a:t>
            </a:r>
            <a:r>
              <a:rPr lang="en-US" dirty="0" err="1"/>
              <a:t>mauris</a:t>
            </a:r>
            <a:r>
              <a:rPr lang="en-US" dirty="0"/>
              <a:t> et </a:t>
            </a:r>
            <a:r>
              <a:rPr lang="en-US" dirty="0" err="1"/>
              <a:t>turpis</a:t>
            </a:r>
            <a:r>
              <a:rPr lang="en-US" dirty="0"/>
              <a:t>. </a:t>
            </a:r>
            <a:r>
              <a:rPr lang="en-US" dirty="0" err="1"/>
              <a:t>Suspendisse</a:t>
            </a:r>
            <a:r>
              <a:rPr lang="en-US" dirty="0"/>
              <a:t> </a:t>
            </a:r>
            <a:r>
              <a:rPr lang="en-US" dirty="0" err="1"/>
              <a:t>eleifend</a:t>
            </a:r>
            <a:r>
              <a:rPr lang="en-US" dirty="0"/>
              <a:t> </a:t>
            </a:r>
            <a:r>
              <a:rPr lang="en-US" dirty="0" err="1"/>
              <a:t>ornare</a:t>
            </a:r>
            <a:r>
              <a:rPr lang="en-US" dirty="0"/>
              <a:t> </a:t>
            </a:r>
            <a:r>
              <a:rPr lang="en-US" dirty="0" err="1"/>
              <a:t>diam</a:t>
            </a:r>
            <a:r>
              <a:rPr lang="en-US" dirty="0"/>
              <a:t> sit </a:t>
            </a:r>
            <a:r>
              <a:rPr lang="en-US" dirty="0" err="1"/>
              <a:t>amet</a:t>
            </a:r>
            <a:r>
              <a:rPr lang="en-US" dirty="0"/>
              <a:t> </a:t>
            </a:r>
            <a:r>
              <a:rPr lang="en-US" dirty="0" err="1"/>
              <a:t>facilisis</a:t>
            </a:r>
            <a:r>
              <a:rPr lang="en-US" dirty="0"/>
              <a:t>. Nunc lacus </a:t>
            </a:r>
            <a:r>
              <a:rPr lang="en-US" dirty="0" err="1"/>
              <a:t>mauris</a:t>
            </a:r>
            <a:r>
              <a:rPr lang="en-US" dirty="0"/>
              <a:t>, </a:t>
            </a:r>
            <a:r>
              <a:rPr lang="en-US" dirty="0" err="1"/>
              <a:t>sagittis</a:t>
            </a:r>
            <a:r>
              <a:rPr lang="en-US" dirty="0"/>
              <a:t> in </a:t>
            </a:r>
            <a:r>
              <a:rPr lang="en-US" dirty="0" err="1"/>
              <a:t>tortor</a:t>
            </a:r>
            <a:r>
              <a:rPr lang="en-US" dirty="0"/>
              <a:t> a, </a:t>
            </a:r>
            <a:r>
              <a:rPr lang="en-US" dirty="0" err="1"/>
              <a:t>scelerisque</a:t>
            </a:r>
            <a:r>
              <a:rPr lang="en-US" dirty="0"/>
              <a:t> </a:t>
            </a:r>
            <a:r>
              <a:rPr lang="en-US" dirty="0" err="1"/>
              <a:t>feugiat</a:t>
            </a:r>
            <a:r>
              <a:rPr lang="en-US" dirty="0"/>
              <a:t> </a:t>
            </a:r>
            <a:r>
              <a:rPr lang="en-US" dirty="0" err="1"/>
              <a:t>velit</a:t>
            </a:r>
            <a:r>
              <a:rPr lang="en-US" dirty="0"/>
              <a:t>.</a:t>
            </a:r>
          </a:p>
          <a:p>
            <a:pPr lvl="0"/>
            <a:r>
              <a:rPr lang="en-US" dirty="0" err="1"/>
              <a:t>Nullam</a:t>
            </a:r>
            <a:r>
              <a:rPr lang="en-US" dirty="0"/>
              <a:t> sit </a:t>
            </a:r>
            <a:r>
              <a:rPr lang="en-US" dirty="0" err="1"/>
              <a:t>amet</a:t>
            </a:r>
            <a:r>
              <a:rPr lang="en-US" dirty="0"/>
              <a:t> </a:t>
            </a:r>
            <a:r>
              <a:rPr lang="en-US" dirty="0" err="1"/>
              <a:t>lobortis</a:t>
            </a:r>
            <a:r>
              <a:rPr lang="en-US" dirty="0"/>
              <a:t> </a:t>
            </a:r>
            <a:r>
              <a:rPr lang="en-US" dirty="0" err="1"/>
              <a:t>urna</a:t>
            </a:r>
            <a:r>
              <a:rPr lang="en-US" dirty="0"/>
              <a:t>. </a:t>
            </a:r>
            <a:r>
              <a:rPr lang="en-US" dirty="0" err="1"/>
              <a:t>Aenean</a:t>
            </a:r>
            <a:r>
              <a:rPr lang="en-US" dirty="0"/>
              <a:t> </a:t>
            </a:r>
            <a:r>
              <a:rPr lang="en-US" dirty="0" err="1"/>
              <a:t>auctor</a:t>
            </a:r>
            <a:r>
              <a:rPr lang="en-US" dirty="0"/>
              <a:t> ligula </a:t>
            </a:r>
            <a:r>
              <a:rPr lang="en-US" dirty="0" err="1"/>
              <a:t>feugiat</a:t>
            </a:r>
            <a:r>
              <a:rPr lang="en-US" dirty="0"/>
              <a:t>, </a:t>
            </a:r>
            <a:r>
              <a:rPr lang="en-US" dirty="0" err="1"/>
              <a:t>tempor</a:t>
            </a:r>
            <a:r>
              <a:rPr lang="en-US" dirty="0"/>
              <a:t> </a:t>
            </a:r>
            <a:r>
              <a:rPr lang="en-US" dirty="0" err="1"/>
              <a:t>diam</a:t>
            </a:r>
            <a:r>
              <a:rPr lang="en-US" dirty="0"/>
              <a:t> non, </a:t>
            </a:r>
            <a:r>
              <a:rPr lang="en-US" dirty="0" err="1"/>
              <a:t>viverra</a:t>
            </a:r>
            <a:r>
              <a:rPr lang="en-US" dirty="0"/>
              <a:t> </a:t>
            </a:r>
            <a:r>
              <a:rPr lang="en-US" dirty="0" err="1"/>
              <a:t>eros</a:t>
            </a:r>
            <a:r>
              <a:rPr lang="en-US" dirty="0"/>
              <a:t>. </a:t>
            </a:r>
            <a:r>
              <a:rPr lang="en-US" dirty="0" err="1"/>
              <a:t>Morbi</a:t>
            </a:r>
            <a:r>
              <a:rPr lang="en-US" dirty="0"/>
              <a:t> </a:t>
            </a:r>
            <a:r>
              <a:rPr lang="en-US" dirty="0" err="1"/>
              <a:t>hendrerit</a:t>
            </a:r>
            <a:r>
              <a:rPr lang="en-US" dirty="0"/>
              <a:t> </a:t>
            </a:r>
            <a:r>
              <a:rPr lang="en-US" dirty="0" err="1"/>
              <a:t>egestas</a:t>
            </a:r>
            <a:r>
              <a:rPr lang="en-US" dirty="0"/>
              <a:t> </a:t>
            </a:r>
            <a:r>
              <a:rPr lang="en-US" dirty="0" err="1"/>
              <a:t>nunc</a:t>
            </a:r>
            <a:r>
              <a:rPr lang="en-US" dirty="0"/>
              <a:t> vitae </a:t>
            </a:r>
            <a:r>
              <a:rPr lang="en-US" dirty="0" err="1"/>
              <a:t>commodo</a:t>
            </a:r>
            <a:r>
              <a:rPr lang="en-US" dirty="0"/>
              <a:t>. </a:t>
            </a:r>
            <a:r>
              <a:rPr lang="en-US" dirty="0" err="1"/>
              <a:t>Vestibulum</a:t>
            </a:r>
            <a:r>
              <a:rPr lang="en-US" dirty="0"/>
              <a:t> </a:t>
            </a:r>
            <a:r>
              <a:rPr lang="en-US" dirty="0" err="1"/>
              <a:t>pulvinar</a:t>
            </a:r>
            <a:r>
              <a:rPr lang="en-US" dirty="0"/>
              <a:t> nisi at </a:t>
            </a:r>
            <a:r>
              <a:rPr lang="en-US" dirty="0" err="1"/>
              <a:t>sollicitudin</a:t>
            </a:r>
            <a:r>
              <a:rPr lang="en-US" dirty="0"/>
              <a:t> </a:t>
            </a:r>
            <a:r>
              <a:rPr lang="en-US" dirty="0" err="1"/>
              <a:t>placerat</a:t>
            </a:r>
            <a:r>
              <a:rPr lang="en-US" dirty="0"/>
              <a:t>. </a:t>
            </a:r>
            <a:r>
              <a:rPr lang="en-US" dirty="0" err="1"/>
              <a:t>Aliquam</a:t>
            </a:r>
            <a:r>
              <a:rPr lang="en-US" dirty="0"/>
              <a:t> sit </a:t>
            </a:r>
            <a:r>
              <a:rPr lang="en-US" dirty="0" err="1"/>
              <a:t>amet</a:t>
            </a:r>
            <a:r>
              <a:rPr lang="en-US" dirty="0"/>
              <a:t> </a:t>
            </a:r>
            <a:r>
              <a:rPr lang="en-US" dirty="0" err="1"/>
              <a:t>leo</a:t>
            </a:r>
            <a:r>
              <a:rPr lang="en-US" dirty="0"/>
              <a:t> semper, </a:t>
            </a:r>
            <a:r>
              <a:rPr lang="en-US" dirty="0" err="1"/>
              <a:t>tincidunt</a:t>
            </a:r>
            <a:r>
              <a:rPr lang="en-US" dirty="0"/>
              <a:t> dolor a, </a:t>
            </a:r>
            <a:r>
              <a:rPr lang="en-US" dirty="0" err="1"/>
              <a:t>lobortis</a:t>
            </a:r>
            <a:r>
              <a:rPr lang="en-US" dirty="0"/>
              <a:t> </a:t>
            </a:r>
            <a:r>
              <a:rPr lang="en-US" dirty="0" err="1"/>
              <a:t>elit</a:t>
            </a:r>
            <a:r>
              <a:rPr lang="en-US" dirty="0"/>
              <a:t>. </a:t>
            </a:r>
            <a:r>
              <a:rPr lang="en-US" dirty="0" err="1"/>
              <a:t>Nulla</a:t>
            </a:r>
            <a:r>
              <a:rPr lang="en-US" dirty="0"/>
              <a:t> ipsum dolor, </a:t>
            </a:r>
            <a:r>
              <a:rPr lang="en-US" dirty="0" err="1"/>
              <a:t>condimentum</a:t>
            </a:r>
            <a:endParaRPr lang="en-US" dirty="0"/>
          </a:p>
          <a:p>
            <a:pPr lvl="0"/>
            <a:r>
              <a:rPr lang="en-US" dirty="0"/>
              <a:t>at nisi et, </a:t>
            </a:r>
            <a:r>
              <a:rPr lang="en-US" dirty="0" err="1"/>
              <a:t>varius</a:t>
            </a:r>
            <a:r>
              <a:rPr lang="en-US" dirty="0"/>
              <a:t> </a:t>
            </a:r>
            <a:r>
              <a:rPr lang="en-US" dirty="0" err="1"/>
              <a:t>lobortis</a:t>
            </a:r>
            <a:r>
              <a:rPr lang="en-US" dirty="0"/>
              <a:t> </a:t>
            </a:r>
            <a:r>
              <a:rPr lang="en-US" dirty="0" err="1"/>
              <a:t>lectus</a:t>
            </a:r>
            <a:r>
              <a:rPr lang="en-US" dirty="0"/>
              <a:t>. </a:t>
            </a:r>
            <a:r>
              <a:rPr lang="en-US" dirty="0" err="1"/>
              <a:t>Fusce</a:t>
            </a:r>
            <a:r>
              <a:rPr lang="en-US" dirty="0"/>
              <a:t> </a:t>
            </a:r>
            <a:r>
              <a:rPr lang="en-US" dirty="0" err="1"/>
              <a:t>fermentum</a:t>
            </a:r>
            <a:r>
              <a:rPr lang="en-US" dirty="0"/>
              <a:t> </a:t>
            </a:r>
            <a:r>
              <a:rPr lang="en-US" dirty="0" err="1"/>
              <a:t>bibendum</a:t>
            </a:r>
            <a:r>
              <a:rPr lang="en-US" dirty="0"/>
              <a:t> </a:t>
            </a:r>
            <a:r>
              <a:rPr lang="en-US" dirty="0" err="1"/>
              <a:t>varius</a:t>
            </a:r>
            <a:r>
              <a:rPr lang="en-US" dirty="0"/>
              <a:t>. </a:t>
            </a:r>
            <a:r>
              <a:rPr lang="en-US" dirty="0" err="1"/>
              <a:t>Pellentesque</a:t>
            </a:r>
            <a:r>
              <a:rPr lang="en-US" dirty="0"/>
              <a:t> habitant </a:t>
            </a:r>
            <a:r>
              <a:rPr lang="en-US" dirty="0" err="1"/>
              <a:t>morbi</a:t>
            </a:r>
            <a:r>
              <a:rPr lang="en-US" dirty="0"/>
              <a:t> </a:t>
            </a:r>
            <a:r>
              <a:rPr lang="en-US" dirty="0" err="1"/>
              <a:t>tristique</a:t>
            </a:r>
            <a:r>
              <a:rPr lang="en-US" dirty="0"/>
              <a:t> </a:t>
            </a:r>
            <a:r>
              <a:rPr lang="en-US" dirty="0" err="1"/>
              <a:t>senectus</a:t>
            </a:r>
            <a:r>
              <a:rPr lang="en-US" dirty="0"/>
              <a:t> et </a:t>
            </a:r>
            <a:r>
              <a:rPr lang="en-US" dirty="0" err="1"/>
              <a:t>netus</a:t>
            </a:r>
            <a:r>
              <a:rPr lang="en-US" dirty="0"/>
              <a:t> et </a:t>
            </a:r>
            <a:r>
              <a:rPr lang="en-US" dirty="0" err="1"/>
              <a:t>malesuada</a:t>
            </a:r>
            <a:r>
              <a:rPr lang="en-US" dirty="0"/>
              <a:t> </a:t>
            </a:r>
            <a:br>
              <a:rPr lang="en-US" dirty="0"/>
            </a:br>
            <a:r>
              <a:rPr lang="en-US" dirty="0"/>
              <a:t>fames ac </a:t>
            </a:r>
            <a:r>
              <a:rPr lang="en-US" dirty="0" err="1"/>
              <a:t>turpis</a:t>
            </a:r>
            <a:r>
              <a:rPr lang="en-US" dirty="0"/>
              <a:t> </a:t>
            </a:r>
            <a:r>
              <a:rPr lang="en-US" dirty="0" err="1"/>
              <a:t>egestas</a:t>
            </a:r>
            <a:r>
              <a:rPr lang="en-US" dirty="0"/>
              <a:t>.</a:t>
            </a:r>
          </a:p>
        </p:txBody>
      </p:sp>
      <p:sp>
        <p:nvSpPr>
          <p:cNvPr id="9" name="Picture Placeholder 8"/>
          <p:cNvSpPr>
            <a:spLocks noGrp="1"/>
          </p:cNvSpPr>
          <p:nvPr>
            <p:ph type="pic" sz="quarter" idx="11" hasCustomPrompt="1"/>
          </p:nvPr>
        </p:nvSpPr>
        <p:spPr>
          <a:xfrm>
            <a:off x="7112000" y="0"/>
            <a:ext cx="5080000" cy="6426200"/>
          </a:xfrm>
        </p:spPr>
        <p:txBody>
          <a:bodyPr anchor="ctr">
            <a:normAutofit/>
          </a:bodyPr>
          <a:lstStyle>
            <a:lvl1pPr marL="0" indent="0" algn="ctr">
              <a:buNone/>
              <a:defRPr sz="2100"/>
            </a:lvl1pPr>
          </a:lstStyle>
          <a:p>
            <a:r>
              <a:rPr lang="en-US" dirty="0"/>
              <a:t>Please add picture here</a:t>
            </a:r>
          </a:p>
          <a:p>
            <a:endParaRPr lang="en-US" dirty="0"/>
          </a:p>
          <a:p>
            <a:endParaRPr lang="en-US" dirty="0"/>
          </a:p>
        </p:txBody>
      </p:sp>
      <p:cxnSp>
        <p:nvCxnSpPr>
          <p:cNvPr id="5" name="Straight Connector 4"/>
          <p:cNvCxnSpPr/>
          <p:nvPr userDrawn="1"/>
        </p:nvCxnSpPr>
        <p:spPr>
          <a:xfrm>
            <a:off x="392547" y="955249"/>
            <a:ext cx="5629372" cy="0"/>
          </a:xfrm>
          <a:prstGeom prst="line">
            <a:avLst/>
          </a:prstGeom>
          <a:ln w="19050" cmpd="sng">
            <a:solidFill>
              <a:schemeClr val="bg2">
                <a:lumMod val="20000"/>
                <a:lumOff val="80000"/>
              </a:schemeClr>
            </a:solidFill>
          </a:ln>
          <a:effectLst/>
        </p:spPr>
        <p:style>
          <a:lnRef idx="2">
            <a:schemeClr val="accent1"/>
          </a:lnRef>
          <a:fillRef idx="0">
            <a:schemeClr val="accent1"/>
          </a:fillRef>
          <a:effectRef idx="1">
            <a:schemeClr val="accent1"/>
          </a:effectRef>
          <a:fontRef idx="minor">
            <a:schemeClr val="tx1"/>
          </a:fontRef>
        </p:style>
      </p:cxnSp>
      <p:sp>
        <p:nvSpPr>
          <p:cNvPr id="8" name="Slide Number Placeholder 1"/>
          <p:cNvSpPr>
            <a:spLocks noGrp="1"/>
          </p:cNvSpPr>
          <p:nvPr>
            <p:ph type="sldNum" sz="quarter" idx="4"/>
          </p:nvPr>
        </p:nvSpPr>
        <p:spPr>
          <a:xfrm>
            <a:off x="9884589" y="6435521"/>
            <a:ext cx="1831163" cy="422483"/>
          </a:xfrm>
          <a:prstGeom prst="rect">
            <a:avLst/>
          </a:prstGeom>
        </p:spPr>
        <p:txBody>
          <a:bodyPr vert="horz" wrap="none" lIns="91426" tIns="45718" rIns="0" bIns="82283" rtlCol="0" anchor="ctr"/>
          <a:lstStyle>
            <a:lvl1pPr algn="r">
              <a:defRPr sz="1100" b="1" i="0">
                <a:solidFill>
                  <a:srgbClr val="FEFEFE"/>
                </a:solidFill>
                <a:latin typeface="+mj-lt"/>
              </a:defRPr>
            </a:lvl1pPr>
          </a:lstStyle>
          <a:p>
            <a:fld id="{3A707DD9-E92B-45E8-BE0A-E6B2EDF345EB}" type="slidenum">
              <a:rPr lang="en-US" smtClean="0"/>
              <a:pPr/>
              <a:t>‹#›</a:t>
            </a:fld>
            <a:endParaRPr lang="en-US" dirty="0"/>
          </a:p>
        </p:txBody>
      </p:sp>
    </p:spTree>
    <p:extLst>
      <p:ext uri="{BB962C8B-B14F-4D97-AF65-F5344CB8AC3E}">
        <p14:creationId xmlns:p14="http://schemas.microsoft.com/office/powerpoint/2010/main" val="1346785605"/>
      </p:ext>
    </p:extLst>
  </p:cSld>
  <p:clrMapOvr>
    <a:masterClrMapping/>
  </p:clrMapOvr>
  <p:extLst mod="1">
    <p:ext uri="{DCECCB84-F9BA-43D5-87BE-67443E8EF086}">
      <p15:sldGuideLst xmlns:p15="http://schemas.microsoft.com/office/powerpoint/2012/main" xmlns="">
        <p15:guide id="1" pos="336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ntent with Highlight and Pictur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Please Add Slide Headline Here</a:t>
            </a:r>
          </a:p>
        </p:txBody>
      </p:sp>
      <p:sp>
        <p:nvSpPr>
          <p:cNvPr id="6" name="Content Placeholder 5"/>
          <p:cNvSpPr>
            <a:spLocks noGrp="1"/>
          </p:cNvSpPr>
          <p:nvPr>
            <p:ph sz="quarter" idx="10" hasCustomPrompt="1"/>
          </p:nvPr>
        </p:nvSpPr>
        <p:spPr>
          <a:xfrm>
            <a:off x="476252" y="1896533"/>
            <a:ext cx="5314949" cy="4072467"/>
          </a:xfrm>
        </p:spPr>
        <p:txBody>
          <a:bodyPr/>
          <a:lstStyle>
            <a:lvl1pPr marL="228557" marR="0" indent="-228557" algn="l" defTabSz="1218960" rtl="0" eaLnBrk="1" fontAlgn="auto" latinLnBrk="0" hangingPunct="1">
              <a:lnSpc>
                <a:spcPts val="2133"/>
              </a:lnSpc>
              <a:spcBef>
                <a:spcPts val="352"/>
              </a:spcBef>
              <a:spcAft>
                <a:spcPts val="400"/>
              </a:spcAft>
              <a:buClrTx/>
              <a:buSzTx/>
              <a:buFont typeface="Arial" panose="020B0604020202020204" pitchFamily="34" charset="0"/>
              <a:buChar char="•"/>
              <a:tabLst/>
              <a:defRPr>
                <a:latin typeface="+mj-lt"/>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Etiam</a:t>
            </a:r>
            <a:r>
              <a:rPr lang="en-US" dirty="0"/>
              <a:t> </a:t>
            </a:r>
            <a:r>
              <a:rPr lang="en-US" dirty="0" err="1"/>
              <a:t>lacinia</a:t>
            </a:r>
            <a:r>
              <a:rPr lang="en-US" dirty="0"/>
              <a:t>, </a:t>
            </a:r>
            <a:r>
              <a:rPr lang="en-US" dirty="0" err="1"/>
              <a:t>diam</a:t>
            </a:r>
            <a:r>
              <a:rPr lang="en-US" dirty="0"/>
              <a:t> </a:t>
            </a:r>
            <a:r>
              <a:rPr lang="en-US" dirty="0" err="1"/>
              <a:t>eget</a:t>
            </a:r>
            <a:r>
              <a:rPr lang="en-US" dirty="0"/>
              <a:t> </a:t>
            </a:r>
            <a:r>
              <a:rPr lang="en-US" dirty="0" err="1"/>
              <a:t>lobortis</a:t>
            </a:r>
            <a:r>
              <a:rPr lang="en-US" dirty="0"/>
              <a:t> </a:t>
            </a:r>
            <a:r>
              <a:rPr lang="en-US" dirty="0" err="1"/>
              <a:t>aliquet</a:t>
            </a:r>
            <a:r>
              <a:rPr lang="en-US" dirty="0"/>
              <a:t>, lacus lorem </a:t>
            </a:r>
            <a:r>
              <a:rPr lang="en-US" dirty="0" err="1"/>
              <a:t>placerat</a:t>
            </a:r>
            <a:r>
              <a:rPr lang="en-US" dirty="0"/>
              <a:t> libero, </a:t>
            </a:r>
            <a:r>
              <a:rPr lang="en-US" dirty="0" err="1"/>
              <a:t>nec</a:t>
            </a:r>
            <a:r>
              <a:rPr lang="en-US" dirty="0"/>
              <a:t> </a:t>
            </a:r>
            <a:r>
              <a:rPr lang="en-US" dirty="0" err="1"/>
              <a:t>vulputate</a:t>
            </a:r>
            <a:r>
              <a:rPr lang="en-US" dirty="0"/>
              <a:t> </a:t>
            </a:r>
            <a:br>
              <a:rPr lang="en-US" dirty="0"/>
            </a:br>
            <a:r>
              <a:rPr lang="en-US" dirty="0" err="1"/>
              <a:t>est</a:t>
            </a:r>
            <a:r>
              <a:rPr lang="en-US" dirty="0"/>
              <a:t> </a:t>
            </a:r>
            <a:r>
              <a:rPr lang="en-US" dirty="0" err="1"/>
              <a:t>mauris</a:t>
            </a:r>
            <a:r>
              <a:rPr lang="en-US" dirty="0"/>
              <a:t> et </a:t>
            </a:r>
            <a:r>
              <a:rPr lang="en-US" dirty="0" err="1"/>
              <a:t>turpis</a:t>
            </a:r>
            <a:r>
              <a:rPr lang="en-US" dirty="0"/>
              <a:t>. </a:t>
            </a:r>
            <a:r>
              <a:rPr lang="en-US" dirty="0" err="1"/>
              <a:t>Suspendisse</a:t>
            </a:r>
            <a:r>
              <a:rPr lang="en-US" dirty="0"/>
              <a:t> </a:t>
            </a:r>
            <a:r>
              <a:rPr lang="en-US" dirty="0" err="1"/>
              <a:t>eleifend</a:t>
            </a:r>
            <a:r>
              <a:rPr lang="en-US" dirty="0"/>
              <a:t> </a:t>
            </a:r>
            <a:r>
              <a:rPr lang="en-US" dirty="0" err="1"/>
              <a:t>ornare</a:t>
            </a:r>
            <a:r>
              <a:rPr lang="en-US" dirty="0"/>
              <a:t> </a:t>
            </a:r>
            <a:r>
              <a:rPr lang="en-US" dirty="0" err="1"/>
              <a:t>diam</a:t>
            </a:r>
            <a:r>
              <a:rPr lang="en-US" dirty="0"/>
              <a:t> sit </a:t>
            </a:r>
            <a:r>
              <a:rPr lang="en-US" dirty="0" err="1"/>
              <a:t>amet</a:t>
            </a:r>
            <a:r>
              <a:rPr lang="en-US" dirty="0"/>
              <a:t> </a:t>
            </a:r>
            <a:r>
              <a:rPr lang="en-US" dirty="0" err="1"/>
              <a:t>facilisis</a:t>
            </a:r>
            <a:r>
              <a:rPr lang="en-US" dirty="0"/>
              <a:t>. Nunc lacus </a:t>
            </a:r>
            <a:r>
              <a:rPr lang="en-US" dirty="0" err="1"/>
              <a:t>mauris</a:t>
            </a:r>
            <a:r>
              <a:rPr lang="en-US" dirty="0"/>
              <a:t>, </a:t>
            </a:r>
            <a:r>
              <a:rPr lang="en-US" dirty="0" err="1"/>
              <a:t>sagittis</a:t>
            </a:r>
            <a:r>
              <a:rPr lang="en-US" dirty="0"/>
              <a:t> in </a:t>
            </a:r>
            <a:r>
              <a:rPr lang="en-US" dirty="0" err="1"/>
              <a:t>tortor</a:t>
            </a:r>
            <a:r>
              <a:rPr lang="en-US" dirty="0"/>
              <a:t> a, </a:t>
            </a:r>
            <a:r>
              <a:rPr lang="en-US" dirty="0" err="1"/>
              <a:t>scelerisque</a:t>
            </a:r>
            <a:r>
              <a:rPr lang="en-US" dirty="0"/>
              <a:t> </a:t>
            </a:r>
            <a:r>
              <a:rPr lang="en-US" dirty="0" err="1"/>
              <a:t>feugiat</a:t>
            </a:r>
            <a:r>
              <a:rPr lang="en-US" dirty="0"/>
              <a:t> </a:t>
            </a:r>
            <a:r>
              <a:rPr lang="en-US" dirty="0" err="1"/>
              <a:t>velit</a:t>
            </a:r>
            <a:r>
              <a:rPr lang="en-US" dirty="0"/>
              <a:t>. </a:t>
            </a:r>
          </a:p>
          <a:p>
            <a:pPr lvl="0"/>
            <a:r>
              <a:rPr lang="en-US" dirty="0" err="1"/>
              <a:t>Nullam</a:t>
            </a:r>
            <a:r>
              <a:rPr lang="en-US" dirty="0"/>
              <a:t> sit </a:t>
            </a:r>
            <a:r>
              <a:rPr lang="en-US" dirty="0" err="1"/>
              <a:t>amet</a:t>
            </a:r>
            <a:r>
              <a:rPr lang="en-US" dirty="0"/>
              <a:t> </a:t>
            </a:r>
            <a:r>
              <a:rPr lang="en-US" dirty="0" err="1"/>
              <a:t>lobortis</a:t>
            </a:r>
            <a:r>
              <a:rPr lang="en-US" dirty="0"/>
              <a:t> </a:t>
            </a:r>
            <a:r>
              <a:rPr lang="en-US" dirty="0" err="1"/>
              <a:t>urna</a:t>
            </a:r>
            <a:r>
              <a:rPr lang="en-US" dirty="0"/>
              <a:t>. </a:t>
            </a:r>
            <a:r>
              <a:rPr lang="en-US" dirty="0" err="1"/>
              <a:t>Aenean</a:t>
            </a:r>
            <a:r>
              <a:rPr lang="en-US" dirty="0"/>
              <a:t> </a:t>
            </a:r>
            <a:r>
              <a:rPr lang="en-US" dirty="0" err="1"/>
              <a:t>auctor</a:t>
            </a:r>
            <a:r>
              <a:rPr lang="en-US" dirty="0"/>
              <a:t> ligula </a:t>
            </a:r>
            <a:r>
              <a:rPr lang="en-US" dirty="0" err="1"/>
              <a:t>feugiat</a:t>
            </a:r>
            <a:r>
              <a:rPr lang="en-US" dirty="0"/>
              <a:t>, </a:t>
            </a:r>
            <a:r>
              <a:rPr lang="en-US" dirty="0" err="1"/>
              <a:t>tempor</a:t>
            </a:r>
            <a:r>
              <a:rPr lang="en-US" dirty="0"/>
              <a:t> </a:t>
            </a:r>
            <a:r>
              <a:rPr lang="en-US" dirty="0" err="1"/>
              <a:t>diam</a:t>
            </a:r>
            <a:r>
              <a:rPr lang="en-US" dirty="0"/>
              <a:t> non, </a:t>
            </a:r>
            <a:r>
              <a:rPr lang="en-US" dirty="0" err="1"/>
              <a:t>viverra</a:t>
            </a:r>
            <a:r>
              <a:rPr lang="en-US" dirty="0"/>
              <a:t> </a:t>
            </a:r>
            <a:r>
              <a:rPr lang="en-US" dirty="0" err="1"/>
              <a:t>eros</a:t>
            </a:r>
            <a:r>
              <a:rPr lang="en-US" dirty="0"/>
              <a:t>. </a:t>
            </a:r>
            <a:r>
              <a:rPr lang="en-US" dirty="0" err="1"/>
              <a:t>Morbi</a:t>
            </a:r>
            <a:r>
              <a:rPr lang="en-US" dirty="0"/>
              <a:t> </a:t>
            </a:r>
            <a:r>
              <a:rPr lang="en-US" dirty="0" err="1"/>
              <a:t>hendrerit</a:t>
            </a:r>
            <a:r>
              <a:rPr lang="en-US" dirty="0"/>
              <a:t> </a:t>
            </a:r>
            <a:r>
              <a:rPr lang="en-US" dirty="0" err="1"/>
              <a:t>egestas</a:t>
            </a:r>
            <a:r>
              <a:rPr lang="en-US" dirty="0"/>
              <a:t> </a:t>
            </a:r>
            <a:r>
              <a:rPr lang="en-US" dirty="0" err="1"/>
              <a:t>nunc</a:t>
            </a:r>
            <a:r>
              <a:rPr lang="en-US" dirty="0"/>
              <a:t> vitae </a:t>
            </a:r>
            <a:r>
              <a:rPr lang="en-US" dirty="0" err="1"/>
              <a:t>commodo</a:t>
            </a:r>
            <a:r>
              <a:rPr lang="en-US" dirty="0"/>
              <a:t>. </a:t>
            </a:r>
            <a:r>
              <a:rPr lang="en-US" dirty="0" err="1"/>
              <a:t>Vestibulum</a:t>
            </a:r>
            <a:r>
              <a:rPr lang="en-US" dirty="0"/>
              <a:t> </a:t>
            </a:r>
            <a:r>
              <a:rPr lang="en-US" dirty="0" err="1"/>
              <a:t>pulvinar</a:t>
            </a:r>
            <a:r>
              <a:rPr lang="en-US" dirty="0"/>
              <a:t> nisi at </a:t>
            </a:r>
            <a:r>
              <a:rPr lang="en-US" dirty="0" err="1"/>
              <a:t>sollicitudin</a:t>
            </a:r>
            <a:r>
              <a:rPr lang="en-US" dirty="0"/>
              <a:t> </a:t>
            </a:r>
            <a:r>
              <a:rPr lang="en-US" dirty="0" err="1"/>
              <a:t>placerat</a:t>
            </a:r>
            <a:r>
              <a:rPr lang="en-US" dirty="0"/>
              <a:t>. </a:t>
            </a:r>
            <a:r>
              <a:rPr lang="en-US" dirty="0" err="1"/>
              <a:t>Aliquam</a:t>
            </a:r>
            <a:r>
              <a:rPr lang="en-US" dirty="0"/>
              <a:t> sit </a:t>
            </a:r>
            <a:r>
              <a:rPr lang="en-US" dirty="0" err="1"/>
              <a:t>amet</a:t>
            </a:r>
            <a:r>
              <a:rPr lang="en-US" dirty="0"/>
              <a:t> </a:t>
            </a:r>
            <a:r>
              <a:rPr lang="en-US" dirty="0" err="1"/>
              <a:t>leo</a:t>
            </a:r>
            <a:r>
              <a:rPr lang="en-US" dirty="0"/>
              <a:t> semper, </a:t>
            </a:r>
            <a:r>
              <a:rPr lang="en-US" dirty="0" err="1"/>
              <a:t>tincidunt</a:t>
            </a:r>
            <a:r>
              <a:rPr lang="en-US" dirty="0"/>
              <a:t> dolor a, </a:t>
            </a:r>
            <a:r>
              <a:rPr lang="en-US" dirty="0" err="1"/>
              <a:t>lobortis</a:t>
            </a:r>
            <a:r>
              <a:rPr lang="en-US" dirty="0"/>
              <a:t> </a:t>
            </a:r>
            <a:r>
              <a:rPr lang="en-US" dirty="0" err="1"/>
              <a:t>elit</a:t>
            </a:r>
            <a:r>
              <a:rPr lang="en-US" dirty="0"/>
              <a:t>. </a:t>
            </a:r>
            <a:r>
              <a:rPr lang="en-US" dirty="0" err="1"/>
              <a:t>Nulla</a:t>
            </a:r>
            <a:r>
              <a:rPr lang="en-US" dirty="0"/>
              <a:t> ipsum dolor, </a:t>
            </a:r>
            <a:r>
              <a:rPr lang="en-US" dirty="0" err="1"/>
              <a:t>condimentum</a:t>
            </a:r>
            <a:r>
              <a:rPr lang="en-US" dirty="0"/>
              <a:t> </a:t>
            </a:r>
          </a:p>
          <a:p>
            <a:pPr lvl="0"/>
            <a:r>
              <a:rPr lang="en-US" dirty="0"/>
              <a:t>at nisi et, </a:t>
            </a:r>
            <a:r>
              <a:rPr lang="en-US" dirty="0" err="1"/>
              <a:t>varius</a:t>
            </a:r>
            <a:r>
              <a:rPr lang="en-US" dirty="0"/>
              <a:t> </a:t>
            </a:r>
            <a:r>
              <a:rPr lang="en-US" dirty="0" err="1"/>
              <a:t>lobortis</a:t>
            </a:r>
            <a:r>
              <a:rPr lang="en-US" dirty="0"/>
              <a:t> </a:t>
            </a:r>
            <a:r>
              <a:rPr lang="en-US" dirty="0" err="1"/>
              <a:t>lectus</a:t>
            </a:r>
            <a:r>
              <a:rPr lang="en-US" dirty="0"/>
              <a:t>. </a:t>
            </a:r>
            <a:r>
              <a:rPr lang="en-US" dirty="0" err="1"/>
              <a:t>Fusce</a:t>
            </a:r>
            <a:r>
              <a:rPr lang="en-US" dirty="0"/>
              <a:t> </a:t>
            </a:r>
            <a:r>
              <a:rPr lang="en-US" dirty="0" err="1"/>
              <a:t>fermentum</a:t>
            </a:r>
            <a:r>
              <a:rPr lang="en-US" dirty="0"/>
              <a:t> </a:t>
            </a:r>
            <a:r>
              <a:rPr lang="en-US" dirty="0" err="1"/>
              <a:t>bibendum</a:t>
            </a:r>
            <a:r>
              <a:rPr lang="en-US" dirty="0"/>
              <a:t> </a:t>
            </a:r>
            <a:r>
              <a:rPr lang="en-US" dirty="0" err="1"/>
              <a:t>varius</a:t>
            </a:r>
            <a:r>
              <a:rPr lang="en-US" dirty="0"/>
              <a:t>. </a:t>
            </a:r>
            <a:r>
              <a:rPr lang="en-US" dirty="0" err="1"/>
              <a:t>Pellentesque</a:t>
            </a:r>
            <a:r>
              <a:rPr lang="en-US" dirty="0"/>
              <a:t> habitant </a:t>
            </a:r>
            <a:r>
              <a:rPr lang="en-US" dirty="0" err="1"/>
              <a:t>morbi</a:t>
            </a:r>
            <a:r>
              <a:rPr lang="en-US" dirty="0"/>
              <a:t> </a:t>
            </a:r>
            <a:r>
              <a:rPr lang="en-US" dirty="0" err="1"/>
              <a:t>tristique</a:t>
            </a:r>
            <a:r>
              <a:rPr lang="en-US" dirty="0"/>
              <a:t> </a:t>
            </a:r>
            <a:r>
              <a:rPr lang="en-US" dirty="0" err="1"/>
              <a:t>senectus</a:t>
            </a:r>
            <a:r>
              <a:rPr lang="en-US" dirty="0"/>
              <a:t> et </a:t>
            </a:r>
            <a:r>
              <a:rPr lang="en-US" dirty="0" err="1"/>
              <a:t>netus</a:t>
            </a:r>
            <a:r>
              <a:rPr lang="en-US" dirty="0"/>
              <a:t> et </a:t>
            </a:r>
            <a:r>
              <a:rPr lang="en-US" dirty="0" err="1"/>
              <a:t>malesuada</a:t>
            </a:r>
            <a:endParaRPr lang="en-US" dirty="0"/>
          </a:p>
        </p:txBody>
      </p:sp>
      <p:sp>
        <p:nvSpPr>
          <p:cNvPr id="9" name="Picture Placeholder 8"/>
          <p:cNvSpPr>
            <a:spLocks noGrp="1"/>
          </p:cNvSpPr>
          <p:nvPr>
            <p:ph type="pic" sz="quarter" idx="11" hasCustomPrompt="1"/>
          </p:nvPr>
        </p:nvSpPr>
        <p:spPr>
          <a:xfrm>
            <a:off x="7112000" y="0"/>
            <a:ext cx="5080000" cy="6426200"/>
          </a:xfrm>
        </p:spPr>
        <p:txBody>
          <a:bodyPr anchor="ctr">
            <a:normAutofit/>
          </a:bodyPr>
          <a:lstStyle>
            <a:lvl1pPr marL="0" indent="0" algn="ctr">
              <a:buNone/>
              <a:defRPr sz="2100"/>
            </a:lvl1pPr>
          </a:lstStyle>
          <a:p>
            <a:r>
              <a:rPr lang="en-US" dirty="0"/>
              <a:t>Please add picture here</a:t>
            </a:r>
          </a:p>
          <a:p>
            <a:endParaRPr lang="en-US" dirty="0"/>
          </a:p>
          <a:p>
            <a:endParaRPr lang="en-US" dirty="0"/>
          </a:p>
        </p:txBody>
      </p:sp>
      <p:sp>
        <p:nvSpPr>
          <p:cNvPr id="5" name="Text Placeholder 4"/>
          <p:cNvSpPr>
            <a:spLocks noGrp="1"/>
          </p:cNvSpPr>
          <p:nvPr>
            <p:ph type="body" sz="quarter" idx="12" hasCustomPrompt="1"/>
          </p:nvPr>
        </p:nvSpPr>
        <p:spPr>
          <a:xfrm>
            <a:off x="476252" y="1439333"/>
            <a:ext cx="5314949" cy="457200"/>
          </a:xfrm>
        </p:spPr>
        <p:txBody>
          <a:bodyPr wrap="none" bIns="0">
            <a:noAutofit/>
          </a:bodyPr>
          <a:lstStyle>
            <a:lvl1pPr marL="0" indent="0">
              <a:spcBef>
                <a:spcPts val="384"/>
              </a:spcBef>
              <a:buNone/>
              <a:defRPr sz="1600" b="1" i="0" cap="all" spc="267" baseline="0">
                <a:solidFill>
                  <a:schemeClr val="accent2"/>
                </a:solidFill>
              </a:defRPr>
            </a:lvl1pPr>
          </a:lstStyle>
          <a:p>
            <a:pPr lvl="0"/>
            <a:r>
              <a:rPr lang="en-US" dirty="0"/>
              <a:t>Highlight goes here</a:t>
            </a:r>
          </a:p>
        </p:txBody>
      </p:sp>
      <p:cxnSp>
        <p:nvCxnSpPr>
          <p:cNvPr id="7" name="Straight Connector 6"/>
          <p:cNvCxnSpPr/>
          <p:nvPr userDrawn="1"/>
        </p:nvCxnSpPr>
        <p:spPr>
          <a:xfrm>
            <a:off x="392547" y="955249"/>
            <a:ext cx="5629372" cy="0"/>
          </a:xfrm>
          <a:prstGeom prst="line">
            <a:avLst/>
          </a:prstGeom>
          <a:ln w="19050" cmpd="sng">
            <a:solidFill>
              <a:schemeClr val="bg2">
                <a:lumMod val="20000"/>
                <a:lumOff val="80000"/>
              </a:schemeClr>
            </a:solidFill>
          </a:ln>
          <a:effectLst/>
        </p:spPr>
        <p:style>
          <a:lnRef idx="2">
            <a:schemeClr val="accent1"/>
          </a:lnRef>
          <a:fillRef idx="0">
            <a:schemeClr val="accent1"/>
          </a:fillRef>
          <a:effectRef idx="1">
            <a:schemeClr val="accent1"/>
          </a:effectRef>
          <a:fontRef idx="minor">
            <a:schemeClr val="tx1"/>
          </a:fontRef>
        </p:style>
      </p:cxnSp>
      <p:sp>
        <p:nvSpPr>
          <p:cNvPr id="10" name="Slide Number Placeholder 1"/>
          <p:cNvSpPr>
            <a:spLocks noGrp="1"/>
          </p:cNvSpPr>
          <p:nvPr>
            <p:ph type="sldNum" sz="quarter" idx="4"/>
          </p:nvPr>
        </p:nvSpPr>
        <p:spPr>
          <a:xfrm>
            <a:off x="9884589" y="6435521"/>
            <a:ext cx="1831163" cy="422483"/>
          </a:xfrm>
          <a:prstGeom prst="rect">
            <a:avLst/>
          </a:prstGeom>
        </p:spPr>
        <p:txBody>
          <a:bodyPr vert="horz" wrap="none" lIns="91426" tIns="45718" rIns="0" bIns="82283" rtlCol="0" anchor="ctr"/>
          <a:lstStyle>
            <a:lvl1pPr algn="r">
              <a:defRPr sz="1100" b="1" i="0">
                <a:solidFill>
                  <a:srgbClr val="FEFEFE"/>
                </a:solidFill>
                <a:latin typeface="+mj-lt"/>
              </a:defRPr>
            </a:lvl1pPr>
          </a:lstStyle>
          <a:p>
            <a:fld id="{3A707DD9-E92B-45E8-BE0A-E6B2EDF345EB}" type="slidenum">
              <a:rPr lang="en-US" smtClean="0"/>
              <a:pPr/>
              <a:t>‹#›</a:t>
            </a:fld>
            <a:endParaRPr lang="en-US" dirty="0"/>
          </a:p>
        </p:txBody>
      </p:sp>
    </p:spTree>
    <p:extLst>
      <p:ext uri="{BB962C8B-B14F-4D97-AF65-F5344CB8AC3E}">
        <p14:creationId xmlns:p14="http://schemas.microsoft.com/office/powerpoint/2010/main" val="292078766"/>
      </p:ext>
    </p:extLst>
  </p:cSld>
  <p:clrMapOvr>
    <a:masterClrMapping/>
  </p:clrMapOvr>
  <p:extLst mod="1">
    <p:ext uri="{DCECCB84-F9BA-43D5-87BE-67443E8EF086}">
      <p15:sldGuideLst xmlns:p15="http://schemas.microsoft.com/office/powerpoint/2012/main" xmlns="">
        <p15:guide id="1" pos="336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List and Pictur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Please Add Slide Headline Here</a:t>
            </a:r>
          </a:p>
        </p:txBody>
      </p:sp>
      <p:sp>
        <p:nvSpPr>
          <p:cNvPr id="9" name="Picture Placeholder 8"/>
          <p:cNvSpPr>
            <a:spLocks noGrp="1"/>
          </p:cNvSpPr>
          <p:nvPr>
            <p:ph type="pic" sz="quarter" idx="11" hasCustomPrompt="1"/>
          </p:nvPr>
        </p:nvSpPr>
        <p:spPr>
          <a:xfrm>
            <a:off x="7112000" y="0"/>
            <a:ext cx="5080000" cy="6426200"/>
          </a:xfrm>
        </p:spPr>
        <p:txBody>
          <a:bodyPr anchor="ctr">
            <a:normAutofit/>
          </a:bodyPr>
          <a:lstStyle>
            <a:lvl1pPr marL="0" indent="0" algn="ctr">
              <a:buNone/>
              <a:defRPr sz="2100"/>
            </a:lvl1pPr>
          </a:lstStyle>
          <a:p>
            <a:r>
              <a:rPr lang="en-US" dirty="0"/>
              <a:t>Please add picture here</a:t>
            </a:r>
          </a:p>
          <a:p>
            <a:endParaRPr lang="en-US" dirty="0"/>
          </a:p>
          <a:p>
            <a:endParaRPr lang="en-US" dirty="0"/>
          </a:p>
        </p:txBody>
      </p:sp>
      <p:cxnSp>
        <p:nvCxnSpPr>
          <p:cNvPr id="7" name="Straight Connector 6"/>
          <p:cNvCxnSpPr/>
          <p:nvPr userDrawn="1"/>
        </p:nvCxnSpPr>
        <p:spPr>
          <a:xfrm>
            <a:off x="392547" y="955249"/>
            <a:ext cx="5629372" cy="0"/>
          </a:xfrm>
          <a:prstGeom prst="line">
            <a:avLst/>
          </a:prstGeom>
          <a:ln w="19050" cmpd="sng">
            <a:solidFill>
              <a:schemeClr val="bg2">
                <a:lumMod val="20000"/>
                <a:lumOff val="80000"/>
              </a:schemeClr>
            </a:solidFill>
          </a:ln>
          <a:effectLst/>
        </p:spPr>
        <p:style>
          <a:lnRef idx="2">
            <a:schemeClr val="accent1"/>
          </a:lnRef>
          <a:fillRef idx="0">
            <a:schemeClr val="accent1"/>
          </a:fillRef>
          <a:effectRef idx="1">
            <a:schemeClr val="accent1"/>
          </a:effectRef>
          <a:fontRef idx="minor">
            <a:schemeClr val="tx1"/>
          </a:fontRef>
        </p:style>
      </p:cxnSp>
      <p:sp>
        <p:nvSpPr>
          <p:cNvPr id="14" name="Text Placeholder 13"/>
          <p:cNvSpPr>
            <a:spLocks noGrp="1"/>
          </p:cNvSpPr>
          <p:nvPr>
            <p:ph type="body" sz="quarter" idx="12" hasCustomPrompt="1"/>
          </p:nvPr>
        </p:nvSpPr>
        <p:spPr>
          <a:xfrm>
            <a:off x="476251" y="1456655"/>
            <a:ext cx="475488" cy="475488"/>
          </a:xfrm>
          <a:ln w="19050" cmpd="sng">
            <a:solidFill>
              <a:schemeClr val="bg2">
                <a:lumMod val="20000"/>
                <a:lumOff val="80000"/>
              </a:schemeClr>
            </a:solidFill>
          </a:ln>
          <a:effectLst/>
        </p:spPr>
        <p:style>
          <a:lnRef idx="2">
            <a:schemeClr val="accent1"/>
          </a:lnRef>
          <a:fillRef idx="0">
            <a:schemeClr val="accent1"/>
          </a:fillRef>
          <a:effectRef idx="1">
            <a:schemeClr val="accent1"/>
          </a:effectRef>
          <a:fontRef idx="minor">
            <a:schemeClr val="tx1"/>
          </a:fontRef>
        </p:style>
        <p:txBody>
          <a:bodyPr anchor="ctr">
            <a:normAutofit/>
          </a:bodyPr>
          <a:lstStyle>
            <a:lvl1pPr marL="0" indent="0" algn="ctr">
              <a:buNone/>
              <a:defRPr sz="1900" b="1">
                <a:solidFill>
                  <a:schemeClr val="accent2"/>
                </a:solidFill>
                <a:latin typeface="+mj-lt"/>
              </a:defRPr>
            </a:lvl1pPr>
            <a:lvl2pPr marL="609475" indent="0">
              <a:buNone/>
              <a:defRPr>
                <a:latin typeface="+mj-lt"/>
              </a:defRPr>
            </a:lvl2pPr>
            <a:lvl3pPr marL="1218960" indent="0">
              <a:buNone/>
              <a:defRPr>
                <a:latin typeface="+mj-lt"/>
              </a:defRPr>
            </a:lvl3pPr>
            <a:lvl4pPr marL="1828437" indent="0">
              <a:buNone/>
              <a:defRPr>
                <a:latin typeface="+mj-lt"/>
              </a:defRPr>
            </a:lvl4pPr>
            <a:lvl5pPr marL="2437918" indent="0">
              <a:buFont typeface="Arial" panose="020B0604020202020204" pitchFamily="34" charset="0"/>
              <a:buNone/>
              <a:defRPr>
                <a:latin typeface="+mj-lt"/>
              </a:defRPr>
            </a:lvl5pPr>
          </a:lstStyle>
          <a:p>
            <a:pPr lvl="0"/>
            <a:r>
              <a:rPr lang="en-US" dirty="0"/>
              <a:t>#</a:t>
            </a:r>
          </a:p>
        </p:txBody>
      </p:sp>
      <p:sp>
        <p:nvSpPr>
          <p:cNvPr id="20" name="Text Placeholder 19"/>
          <p:cNvSpPr>
            <a:spLocks noGrp="1"/>
          </p:cNvSpPr>
          <p:nvPr>
            <p:ph type="body" sz="quarter" idx="13" hasCustomPrompt="1"/>
          </p:nvPr>
        </p:nvSpPr>
        <p:spPr>
          <a:xfrm>
            <a:off x="947964" y="1456655"/>
            <a:ext cx="4843237" cy="475488"/>
          </a:xfrm>
          <a:ln w="19050">
            <a:solidFill>
              <a:srgbClr val="F5F5F5"/>
            </a:solidFill>
          </a:ln>
        </p:spPr>
        <p:txBody>
          <a:bodyPr lIns="107981" anchor="ctr"/>
          <a:lstStyle>
            <a:lvl1pPr marL="0" indent="0">
              <a:buNone/>
              <a:defRPr b="1" i="0" cap="all" spc="267" baseline="0">
                <a:latin typeface="+mn-lt"/>
              </a:defRPr>
            </a:lvl1pPr>
            <a:lvl5pPr marL="2818840" indent="-380925">
              <a:buFont typeface="Arial" panose="020B0604020202020204" pitchFamily="34" charset="0"/>
              <a:buChar char="•"/>
              <a:defRPr/>
            </a:lvl5pPr>
          </a:lstStyle>
          <a:p>
            <a:pPr lvl="0"/>
            <a:r>
              <a:rPr lang="en-US" dirty="0"/>
              <a:t>Please put section one title here</a:t>
            </a:r>
          </a:p>
        </p:txBody>
      </p:sp>
      <p:sp>
        <p:nvSpPr>
          <p:cNvPr id="21" name="Text Placeholder 13"/>
          <p:cNvSpPr>
            <a:spLocks noGrp="1"/>
          </p:cNvSpPr>
          <p:nvPr>
            <p:ph type="body" sz="quarter" idx="14" hasCustomPrompt="1"/>
          </p:nvPr>
        </p:nvSpPr>
        <p:spPr>
          <a:xfrm>
            <a:off x="476251" y="5493512"/>
            <a:ext cx="475488" cy="475488"/>
          </a:xfrm>
          <a:ln w="19050" cmpd="sng">
            <a:solidFill>
              <a:schemeClr val="bg2">
                <a:lumMod val="20000"/>
                <a:lumOff val="80000"/>
              </a:schemeClr>
            </a:solidFill>
          </a:ln>
          <a:effectLst/>
        </p:spPr>
        <p:style>
          <a:lnRef idx="2">
            <a:schemeClr val="accent1"/>
          </a:lnRef>
          <a:fillRef idx="0">
            <a:schemeClr val="accent1"/>
          </a:fillRef>
          <a:effectRef idx="1">
            <a:schemeClr val="accent1"/>
          </a:effectRef>
          <a:fontRef idx="minor">
            <a:schemeClr val="tx1"/>
          </a:fontRef>
        </p:style>
        <p:txBody>
          <a:bodyPr anchor="ctr">
            <a:normAutofit/>
          </a:bodyPr>
          <a:lstStyle>
            <a:lvl1pPr marL="0" indent="0" algn="ctr">
              <a:buNone/>
              <a:defRPr sz="1900" b="1">
                <a:solidFill>
                  <a:schemeClr val="accent2"/>
                </a:solidFill>
                <a:latin typeface="+mj-lt"/>
              </a:defRPr>
            </a:lvl1pPr>
            <a:lvl2pPr marL="609475" indent="0">
              <a:buNone/>
              <a:defRPr>
                <a:latin typeface="+mj-lt"/>
              </a:defRPr>
            </a:lvl2pPr>
            <a:lvl3pPr marL="1218960" indent="0">
              <a:buNone/>
              <a:defRPr>
                <a:latin typeface="+mj-lt"/>
              </a:defRPr>
            </a:lvl3pPr>
            <a:lvl4pPr marL="1828437" indent="0">
              <a:buNone/>
              <a:defRPr>
                <a:latin typeface="+mj-lt"/>
              </a:defRPr>
            </a:lvl4pPr>
            <a:lvl5pPr marL="2437918" indent="0">
              <a:buFont typeface="Arial" panose="020B0604020202020204" pitchFamily="34" charset="0"/>
              <a:buNone/>
              <a:defRPr>
                <a:latin typeface="+mj-lt"/>
              </a:defRPr>
            </a:lvl5pPr>
          </a:lstStyle>
          <a:p>
            <a:pPr lvl="0"/>
            <a:r>
              <a:rPr lang="en-US" dirty="0"/>
              <a:t>#</a:t>
            </a:r>
          </a:p>
        </p:txBody>
      </p:sp>
      <p:sp>
        <p:nvSpPr>
          <p:cNvPr id="22" name="Text Placeholder 13"/>
          <p:cNvSpPr>
            <a:spLocks noGrp="1"/>
          </p:cNvSpPr>
          <p:nvPr>
            <p:ph type="body" sz="quarter" idx="15" hasCustomPrompt="1"/>
          </p:nvPr>
        </p:nvSpPr>
        <p:spPr>
          <a:xfrm>
            <a:off x="476251" y="2264027"/>
            <a:ext cx="475488" cy="475488"/>
          </a:xfrm>
          <a:ln w="19050" cmpd="sng">
            <a:solidFill>
              <a:schemeClr val="bg2">
                <a:lumMod val="20000"/>
                <a:lumOff val="80000"/>
              </a:schemeClr>
            </a:solidFill>
          </a:ln>
          <a:effectLst/>
        </p:spPr>
        <p:style>
          <a:lnRef idx="2">
            <a:schemeClr val="accent1"/>
          </a:lnRef>
          <a:fillRef idx="0">
            <a:schemeClr val="accent1"/>
          </a:fillRef>
          <a:effectRef idx="1">
            <a:schemeClr val="accent1"/>
          </a:effectRef>
          <a:fontRef idx="minor">
            <a:schemeClr val="tx1"/>
          </a:fontRef>
        </p:style>
        <p:txBody>
          <a:bodyPr anchor="ctr">
            <a:normAutofit/>
          </a:bodyPr>
          <a:lstStyle>
            <a:lvl1pPr marL="0" indent="0" algn="ctr">
              <a:buNone/>
              <a:defRPr sz="1900" b="1">
                <a:solidFill>
                  <a:schemeClr val="accent2"/>
                </a:solidFill>
                <a:latin typeface="+mj-lt"/>
              </a:defRPr>
            </a:lvl1pPr>
            <a:lvl2pPr marL="609475" indent="0">
              <a:buNone/>
              <a:defRPr>
                <a:latin typeface="+mj-lt"/>
              </a:defRPr>
            </a:lvl2pPr>
            <a:lvl3pPr marL="1218960" indent="0">
              <a:buNone/>
              <a:defRPr>
                <a:latin typeface="+mj-lt"/>
              </a:defRPr>
            </a:lvl3pPr>
            <a:lvl4pPr marL="1828437" indent="0">
              <a:buNone/>
              <a:defRPr>
                <a:latin typeface="+mj-lt"/>
              </a:defRPr>
            </a:lvl4pPr>
            <a:lvl5pPr marL="2437918" indent="0">
              <a:buFont typeface="Arial" panose="020B0604020202020204" pitchFamily="34" charset="0"/>
              <a:buNone/>
              <a:defRPr>
                <a:latin typeface="+mj-lt"/>
              </a:defRPr>
            </a:lvl5pPr>
          </a:lstStyle>
          <a:p>
            <a:pPr lvl="0"/>
            <a:r>
              <a:rPr lang="en-US" dirty="0"/>
              <a:t>#</a:t>
            </a:r>
          </a:p>
        </p:txBody>
      </p:sp>
      <p:sp>
        <p:nvSpPr>
          <p:cNvPr id="23" name="Text Placeholder 13"/>
          <p:cNvSpPr>
            <a:spLocks noGrp="1"/>
          </p:cNvSpPr>
          <p:nvPr>
            <p:ph type="body" sz="quarter" idx="16" hasCustomPrompt="1"/>
          </p:nvPr>
        </p:nvSpPr>
        <p:spPr>
          <a:xfrm>
            <a:off x="476251" y="3071399"/>
            <a:ext cx="475488" cy="475488"/>
          </a:xfrm>
          <a:ln w="19050" cmpd="sng">
            <a:solidFill>
              <a:schemeClr val="bg2">
                <a:lumMod val="20000"/>
                <a:lumOff val="80000"/>
              </a:schemeClr>
            </a:solidFill>
          </a:ln>
          <a:effectLst/>
        </p:spPr>
        <p:style>
          <a:lnRef idx="2">
            <a:schemeClr val="accent1"/>
          </a:lnRef>
          <a:fillRef idx="0">
            <a:schemeClr val="accent1"/>
          </a:fillRef>
          <a:effectRef idx="1">
            <a:schemeClr val="accent1"/>
          </a:effectRef>
          <a:fontRef idx="minor">
            <a:schemeClr val="tx1"/>
          </a:fontRef>
        </p:style>
        <p:txBody>
          <a:bodyPr anchor="ctr">
            <a:normAutofit/>
          </a:bodyPr>
          <a:lstStyle>
            <a:lvl1pPr marL="0" indent="0" algn="ctr">
              <a:buNone/>
              <a:defRPr sz="1900" b="1">
                <a:solidFill>
                  <a:schemeClr val="accent2"/>
                </a:solidFill>
                <a:latin typeface="+mj-lt"/>
              </a:defRPr>
            </a:lvl1pPr>
            <a:lvl2pPr marL="609475" indent="0">
              <a:buNone/>
              <a:defRPr>
                <a:latin typeface="+mj-lt"/>
              </a:defRPr>
            </a:lvl2pPr>
            <a:lvl3pPr marL="1218960" indent="0">
              <a:buNone/>
              <a:defRPr>
                <a:latin typeface="+mj-lt"/>
              </a:defRPr>
            </a:lvl3pPr>
            <a:lvl4pPr marL="1828437" indent="0">
              <a:buNone/>
              <a:defRPr>
                <a:latin typeface="+mj-lt"/>
              </a:defRPr>
            </a:lvl4pPr>
            <a:lvl5pPr marL="2437918" indent="0">
              <a:buFont typeface="Arial" panose="020B0604020202020204" pitchFamily="34" charset="0"/>
              <a:buNone/>
              <a:defRPr>
                <a:latin typeface="+mj-lt"/>
              </a:defRPr>
            </a:lvl5pPr>
          </a:lstStyle>
          <a:p>
            <a:pPr lvl="0"/>
            <a:r>
              <a:rPr lang="en-US" dirty="0"/>
              <a:t>#</a:t>
            </a:r>
          </a:p>
        </p:txBody>
      </p:sp>
      <p:sp>
        <p:nvSpPr>
          <p:cNvPr id="24" name="Text Placeholder 13"/>
          <p:cNvSpPr>
            <a:spLocks noGrp="1"/>
          </p:cNvSpPr>
          <p:nvPr>
            <p:ph type="body" sz="quarter" idx="17" hasCustomPrompt="1"/>
          </p:nvPr>
        </p:nvSpPr>
        <p:spPr>
          <a:xfrm>
            <a:off x="476251" y="3878771"/>
            <a:ext cx="475488" cy="475488"/>
          </a:xfrm>
          <a:ln w="19050" cmpd="sng">
            <a:solidFill>
              <a:schemeClr val="bg2">
                <a:lumMod val="20000"/>
                <a:lumOff val="80000"/>
              </a:schemeClr>
            </a:solidFill>
          </a:ln>
          <a:effectLst/>
        </p:spPr>
        <p:style>
          <a:lnRef idx="2">
            <a:schemeClr val="accent1"/>
          </a:lnRef>
          <a:fillRef idx="0">
            <a:schemeClr val="accent1"/>
          </a:fillRef>
          <a:effectRef idx="1">
            <a:schemeClr val="accent1"/>
          </a:effectRef>
          <a:fontRef idx="minor">
            <a:schemeClr val="tx1"/>
          </a:fontRef>
        </p:style>
        <p:txBody>
          <a:bodyPr anchor="ctr">
            <a:normAutofit/>
          </a:bodyPr>
          <a:lstStyle>
            <a:lvl1pPr marL="0" indent="0" algn="ctr">
              <a:buNone/>
              <a:defRPr sz="1900" b="1">
                <a:solidFill>
                  <a:schemeClr val="accent2"/>
                </a:solidFill>
                <a:latin typeface="+mj-lt"/>
              </a:defRPr>
            </a:lvl1pPr>
            <a:lvl2pPr marL="609475" indent="0">
              <a:buNone/>
              <a:defRPr>
                <a:latin typeface="+mj-lt"/>
              </a:defRPr>
            </a:lvl2pPr>
            <a:lvl3pPr marL="1218960" indent="0">
              <a:buNone/>
              <a:defRPr>
                <a:latin typeface="+mj-lt"/>
              </a:defRPr>
            </a:lvl3pPr>
            <a:lvl4pPr marL="1828437" indent="0">
              <a:buNone/>
              <a:defRPr>
                <a:latin typeface="+mj-lt"/>
              </a:defRPr>
            </a:lvl4pPr>
            <a:lvl5pPr marL="2437918" indent="0">
              <a:buFont typeface="Arial" panose="020B0604020202020204" pitchFamily="34" charset="0"/>
              <a:buNone/>
              <a:defRPr>
                <a:latin typeface="+mj-lt"/>
              </a:defRPr>
            </a:lvl5pPr>
          </a:lstStyle>
          <a:p>
            <a:pPr lvl="0"/>
            <a:r>
              <a:rPr lang="en-US" dirty="0"/>
              <a:t>#</a:t>
            </a:r>
          </a:p>
        </p:txBody>
      </p:sp>
      <p:sp>
        <p:nvSpPr>
          <p:cNvPr id="25" name="Text Placeholder 13"/>
          <p:cNvSpPr>
            <a:spLocks noGrp="1"/>
          </p:cNvSpPr>
          <p:nvPr>
            <p:ph type="body" sz="quarter" idx="18" hasCustomPrompt="1"/>
          </p:nvPr>
        </p:nvSpPr>
        <p:spPr>
          <a:xfrm>
            <a:off x="476251" y="4686143"/>
            <a:ext cx="475488" cy="475488"/>
          </a:xfrm>
          <a:ln w="19050" cmpd="sng">
            <a:solidFill>
              <a:schemeClr val="bg2">
                <a:lumMod val="20000"/>
                <a:lumOff val="80000"/>
              </a:schemeClr>
            </a:solidFill>
          </a:ln>
          <a:effectLst/>
        </p:spPr>
        <p:style>
          <a:lnRef idx="2">
            <a:schemeClr val="accent1"/>
          </a:lnRef>
          <a:fillRef idx="0">
            <a:schemeClr val="accent1"/>
          </a:fillRef>
          <a:effectRef idx="1">
            <a:schemeClr val="accent1"/>
          </a:effectRef>
          <a:fontRef idx="minor">
            <a:schemeClr val="tx1"/>
          </a:fontRef>
        </p:style>
        <p:txBody>
          <a:bodyPr anchor="ctr">
            <a:normAutofit/>
          </a:bodyPr>
          <a:lstStyle>
            <a:lvl1pPr marL="0" indent="0" algn="ctr">
              <a:buNone/>
              <a:defRPr sz="1900" b="1">
                <a:solidFill>
                  <a:schemeClr val="accent2"/>
                </a:solidFill>
                <a:latin typeface="+mj-lt"/>
              </a:defRPr>
            </a:lvl1pPr>
            <a:lvl2pPr marL="609475" indent="0">
              <a:buNone/>
              <a:defRPr>
                <a:latin typeface="+mj-lt"/>
              </a:defRPr>
            </a:lvl2pPr>
            <a:lvl3pPr marL="1218960" indent="0">
              <a:buNone/>
              <a:defRPr>
                <a:latin typeface="+mj-lt"/>
              </a:defRPr>
            </a:lvl3pPr>
            <a:lvl4pPr marL="1828437" indent="0">
              <a:buNone/>
              <a:defRPr>
                <a:latin typeface="+mj-lt"/>
              </a:defRPr>
            </a:lvl4pPr>
            <a:lvl5pPr marL="2437918" indent="0">
              <a:buFont typeface="Arial" panose="020B0604020202020204" pitchFamily="34" charset="0"/>
              <a:buNone/>
              <a:defRPr>
                <a:latin typeface="+mj-lt"/>
              </a:defRPr>
            </a:lvl5pPr>
          </a:lstStyle>
          <a:p>
            <a:pPr lvl="0"/>
            <a:r>
              <a:rPr lang="en-US" dirty="0"/>
              <a:t>#</a:t>
            </a:r>
          </a:p>
        </p:txBody>
      </p:sp>
      <p:sp>
        <p:nvSpPr>
          <p:cNvPr id="26" name="Text Placeholder 19"/>
          <p:cNvSpPr>
            <a:spLocks noGrp="1"/>
          </p:cNvSpPr>
          <p:nvPr>
            <p:ph type="body" sz="quarter" idx="19" hasCustomPrompt="1"/>
          </p:nvPr>
        </p:nvSpPr>
        <p:spPr>
          <a:xfrm>
            <a:off x="947964" y="2263477"/>
            <a:ext cx="4843237" cy="475488"/>
          </a:xfrm>
          <a:ln w="19050">
            <a:solidFill>
              <a:srgbClr val="F5F5F5"/>
            </a:solidFill>
          </a:ln>
        </p:spPr>
        <p:txBody>
          <a:bodyPr lIns="107981" anchor="ctr"/>
          <a:lstStyle>
            <a:lvl1pPr marL="0" indent="0">
              <a:buNone/>
              <a:defRPr b="1" i="0" cap="all" spc="267" baseline="0">
                <a:latin typeface="+mn-lt"/>
              </a:defRPr>
            </a:lvl1pPr>
            <a:lvl5pPr marL="2818840" indent="-380925">
              <a:buFont typeface="Arial" panose="020B0604020202020204" pitchFamily="34" charset="0"/>
              <a:buChar char="•"/>
              <a:defRPr/>
            </a:lvl5pPr>
          </a:lstStyle>
          <a:p>
            <a:pPr lvl="0"/>
            <a:r>
              <a:rPr lang="en-US" dirty="0"/>
              <a:t>Please put section TWO title here</a:t>
            </a:r>
          </a:p>
        </p:txBody>
      </p:sp>
      <p:sp>
        <p:nvSpPr>
          <p:cNvPr id="27" name="Text Placeholder 19"/>
          <p:cNvSpPr>
            <a:spLocks noGrp="1"/>
          </p:cNvSpPr>
          <p:nvPr>
            <p:ph type="body" sz="quarter" idx="20" hasCustomPrompt="1"/>
          </p:nvPr>
        </p:nvSpPr>
        <p:spPr>
          <a:xfrm>
            <a:off x="947964" y="3070300"/>
            <a:ext cx="4843237" cy="475488"/>
          </a:xfrm>
          <a:ln w="19050">
            <a:solidFill>
              <a:srgbClr val="F5F5F5"/>
            </a:solidFill>
          </a:ln>
        </p:spPr>
        <p:txBody>
          <a:bodyPr lIns="107981" anchor="ctr"/>
          <a:lstStyle>
            <a:lvl1pPr marL="0" indent="0">
              <a:buNone/>
              <a:defRPr b="1" i="0" cap="all" spc="267" baseline="0">
                <a:latin typeface="+mn-lt"/>
              </a:defRPr>
            </a:lvl1pPr>
            <a:lvl5pPr marL="2818840" indent="-380925">
              <a:buFont typeface="Arial" panose="020B0604020202020204" pitchFamily="34" charset="0"/>
              <a:buChar char="•"/>
              <a:defRPr/>
            </a:lvl5pPr>
          </a:lstStyle>
          <a:p>
            <a:pPr lvl="0"/>
            <a:r>
              <a:rPr lang="en-US" dirty="0"/>
              <a:t>Please put section THREE title here</a:t>
            </a:r>
          </a:p>
        </p:txBody>
      </p:sp>
      <p:sp>
        <p:nvSpPr>
          <p:cNvPr id="28" name="Text Placeholder 19"/>
          <p:cNvSpPr>
            <a:spLocks noGrp="1"/>
          </p:cNvSpPr>
          <p:nvPr>
            <p:ph type="body" sz="quarter" idx="21" hasCustomPrompt="1"/>
          </p:nvPr>
        </p:nvSpPr>
        <p:spPr>
          <a:xfrm>
            <a:off x="947964" y="3877123"/>
            <a:ext cx="4843237" cy="475488"/>
          </a:xfrm>
          <a:ln w="19050">
            <a:solidFill>
              <a:srgbClr val="F5F5F5"/>
            </a:solidFill>
          </a:ln>
        </p:spPr>
        <p:txBody>
          <a:bodyPr lIns="107981" anchor="ctr"/>
          <a:lstStyle>
            <a:lvl1pPr marL="0" indent="0">
              <a:buNone/>
              <a:defRPr b="1" i="0" cap="all" spc="267" baseline="0">
                <a:latin typeface="+mn-lt"/>
              </a:defRPr>
            </a:lvl1pPr>
            <a:lvl5pPr marL="2818840" indent="-380925">
              <a:buFont typeface="Arial" panose="020B0604020202020204" pitchFamily="34" charset="0"/>
              <a:buChar char="•"/>
              <a:defRPr/>
            </a:lvl5pPr>
          </a:lstStyle>
          <a:p>
            <a:pPr lvl="0"/>
            <a:r>
              <a:rPr lang="en-US" dirty="0"/>
              <a:t>…</a:t>
            </a:r>
          </a:p>
        </p:txBody>
      </p:sp>
      <p:sp>
        <p:nvSpPr>
          <p:cNvPr id="29" name="Text Placeholder 19"/>
          <p:cNvSpPr>
            <a:spLocks noGrp="1"/>
          </p:cNvSpPr>
          <p:nvPr>
            <p:ph type="body" sz="quarter" idx="22" hasCustomPrompt="1"/>
          </p:nvPr>
        </p:nvSpPr>
        <p:spPr>
          <a:xfrm>
            <a:off x="947964" y="4683945"/>
            <a:ext cx="4843237" cy="475488"/>
          </a:xfrm>
          <a:ln w="19050">
            <a:solidFill>
              <a:srgbClr val="F5F5F5"/>
            </a:solidFill>
          </a:ln>
        </p:spPr>
        <p:txBody>
          <a:bodyPr lIns="107981" anchor="ctr"/>
          <a:lstStyle>
            <a:lvl1pPr marL="0" indent="0">
              <a:buNone/>
              <a:defRPr b="1" i="0" cap="all" spc="267" baseline="0">
                <a:latin typeface="+mn-lt"/>
              </a:defRPr>
            </a:lvl1pPr>
            <a:lvl5pPr marL="2818840" indent="-380925">
              <a:buFont typeface="Arial" panose="020B0604020202020204" pitchFamily="34" charset="0"/>
              <a:buChar char="•"/>
              <a:defRPr/>
            </a:lvl5pPr>
          </a:lstStyle>
          <a:p>
            <a:pPr lvl="0"/>
            <a:r>
              <a:rPr lang="en-US" dirty="0"/>
              <a:t>And delete</a:t>
            </a:r>
          </a:p>
        </p:txBody>
      </p:sp>
      <p:sp>
        <p:nvSpPr>
          <p:cNvPr id="30" name="Text Placeholder 19"/>
          <p:cNvSpPr>
            <a:spLocks noGrp="1"/>
          </p:cNvSpPr>
          <p:nvPr>
            <p:ph type="body" sz="quarter" idx="23" hasCustomPrompt="1"/>
          </p:nvPr>
        </p:nvSpPr>
        <p:spPr>
          <a:xfrm>
            <a:off x="947964" y="5490769"/>
            <a:ext cx="4843237" cy="475488"/>
          </a:xfrm>
          <a:ln w="19050">
            <a:solidFill>
              <a:srgbClr val="F5F5F5"/>
            </a:solidFill>
          </a:ln>
        </p:spPr>
        <p:txBody>
          <a:bodyPr lIns="107981" anchor="ctr"/>
          <a:lstStyle>
            <a:lvl1pPr marL="0" indent="0">
              <a:buNone/>
              <a:defRPr b="1" i="0" cap="all" spc="267" baseline="0">
                <a:latin typeface="+mn-lt"/>
              </a:defRPr>
            </a:lvl1pPr>
            <a:lvl5pPr marL="2818840" indent="-380925">
              <a:buFont typeface="Arial" panose="020B0604020202020204" pitchFamily="34" charset="0"/>
              <a:buChar char="•"/>
              <a:defRPr/>
            </a:lvl5pPr>
          </a:lstStyle>
          <a:p>
            <a:pPr lvl="0"/>
            <a:r>
              <a:rPr lang="en-US" dirty="0"/>
              <a:t>The extras</a:t>
            </a:r>
          </a:p>
        </p:txBody>
      </p:sp>
      <p:sp>
        <p:nvSpPr>
          <p:cNvPr id="33" name="Slide Number Placeholder 1"/>
          <p:cNvSpPr>
            <a:spLocks noGrp="1"/>
          </p:cNvSpPr>
          <p:nvPr>
            <p:ph type="sldNum" sz="quarter" idx="4"/>
          </p:nvPr>
        </p:nvSpPr>
        <p:spPr>
          <a:xfrm>
            <a:off x="9884589" y="6435521"/>
            <a:ext cx="1831163" cy="422483"/>
          </a:xfrm>
          <a:prstGeom prst="rect">
            <a:avLst/>
          </a:prstGeom>
        </p:spPr>
        <p:txBody>
          <a:bodyPr vert="horz" wrap="none" lIns="91426" tIns="45718" rIns="0" bIns="82283" rtlCol="0" anchor="ctr"/>
          <a:lstStyle>
            <a:lvl1pPr algn="r">
              <a:defRPr sz="1100" b="1" i="0">
                <a:solidFill>
                  <a:srgbClr val="FEFEFE"/>
                </a:solidFill>
                <a:latin typeface="+mj-lt"/>
              </a:defRPr>
            </a:lvl1pPr>
          </a:lstStyle>
          <a:p>
            <a:fld id="{3A707DD9-E92B-45E8-BE0A-E6B2EDF345EB}" type="slidenum">
              <a:rPr lang="en-US" smtClean="0"/>
              <a:pPr/>
              <a:t>‹#›</a:t>
            </a:fld>
            <a:endParaRPr lang="en-US" dirty="0"/>
          </a:p>
        </p:txBody>
      </p:sp>
    </p:spTree>
    <p:extLst>
      <p:ext uri="{BB962C8B-B14F-4D97-AF65-F5344CB8AC3E}">
        <p14:creationId xmlns:p14="http://schemas.microsoft.com/office/powerpoint/2010/main" val="1493261522"/>
      </p:ext>
    </p:extLst>
  </p:cSld>
  <p:clrMapOvr>
    <a:masterClrMapping/>
  </p:clrMapOvr>
  <p:extLst mod="1">
    <p:ext uri="{DCECCB84-F9BA-43D5-87BE-67443E8EF086}">
      <p15:sldGuideLst xmlns:p15="http://schemas.microsoft.com/office/powerpoint/2012/main" xmlns="">
        <p15:guide id="1" pos="336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Personal Profile - Right">
    <p:spTree>
      <p:nvGrpSpPr>
        <p:cNvPr id="1" name=""/>
        <p:cNvGrpSpPr/>
        <p:nvPr/>
      </p:nvGrpSpPr>
      <p:grpSpPr>
        <a:xfrm>
          <a:off x="0" y="0"/>
          <a:ext cx="0" cy="0"/>
          <a:chOff x="0" y="0"/>
          <a:chExt cx="0" cy="0"/>
        </a:xfrm>
      </p:grpSpPr>
      <p:sp>
        <p:nvSpPr>
          <p:cNvPr id="6" name="Content Placeholder 5"/>
          <p:cNvSpPr>
            <a:spLocks noGrp="1"/>
          </p:cNvSpPr>
          <p:nvPr>
            <p:ph sz="quarter" idx="10" hasCustomPrompt="1"/>
          </p:nvPr>
        </p:nvSpPr>
        <p:spPr>
          <a:xfrm>
            <a:off x="898527" y="2373859"/>
            <a:ext cx="5314948" cy="3595140"/>
          </a:xfrm>
        </p:spPr>
        <p:txBody>
          <a:bodyPr/>
          <a:lstStyle>
            <a:lvl1pPr marL="228557" marR="0" indent="-228557" algn="l" defTabSz="1218960" rtl="0" eaLnBrk="1" fontAlgn="auto" latinLnBrk="0" hangingPunct="1">
              <a:lnSpc>
                <a:spcPts val="2133"/>
              </a:lnSpc>
              <a:spcBef>
                <a:spcPts val="352"/>
              </a:spcBef>
              <a:spcAft>
                <a:spcPts val="400"/>
              </a:spcAft>
              <a:buClrTx/>
              <a:buSzTx/>
              <a:buFont typeface="Arial" panose="020B0604020202020204" pitchFamily="34" charset="0"/>
              <a:buChar char="•"/>
              <a:tabLst/>
              <a:defRPr>
                <a:latin typeface="+mj-lt"/>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Etiam</a:t>
            </a:r>
            <a:r>
              <a:rPr lang="en-US" dirty="0"/>
              <a:t> </a:t>
            </a:r>
            <a:r>
              <a:rPr lang="en-US" dirty="0" err="1"/>
              <a:t>lacinia</a:t>
            </a:r>
            <a:r>
              <a:rPr lang="en-US" dirty="0"/>
              <a:t>, </a:t>
            </a:r>
            <a:r>
              <a:rPr lang="en-US" dirty="0" err="1"/>
              <a:t>diam</a:t>
            </a:r>
            <a:r>
              <a:rPr lang="en-US" dirty="0"/>
              <a:t> </a:t>
            </a:r>
            <a:r>
              <a:rPr lang="en-US" dirty="0" err="1"/>
              <a:t>eget</a:t>
            </a:r>
            <a:r>
              <a:rPr lang="en-US" dirty="0"/>
              <a:t> </a:t>
            </a:r>
            <a:r>
              <a:rPr lang="en-US" dirty="0" err="1"/>
              <a:t>lobortis</a:t>
            </a:r>
            <a:r>
              <a:rPr lang="en-US" dirty="0"/>
              <a:t> </a:t>
            </a:r>
            <a:r>
              <a:rPr lang="en-US" dirty="0" err="1"/>
              <a:t>aliquet</a:t>
            </a:r>
            <a:r>
              <a:rPr lang="en-US" dirty="0"/>
              <a:t>, lacus lorem </a:t>
            </a:r>
            <a:r>
              <a:rPr lang="en-US" dirty="0" err="1"/>
              <a:t>placerat</a:t>
            </a:r>
            <a:r>
              <a:rPr lang="en-US" dirty="0"/>
              <a:t> libero, </a:t>
            </a:r>
            <a:r>
              <a:rPr lang="en-US" dirty="0" err="1"/>
              <a:t>nec</a:t>
            </a:r>
            <a:r>
              <a:rPr lang="en-US" dirty="0"/>
              <a:t> </a:t>
            </a:r>
            <a:r>
              <a:rPr lang="en-US" dirty="0" err="1"/>
              <a:t>vulputate</a:t>
            </a:r>
            <a:r>
              <a:rPr lang="en-US" dirty="0"/>
              <a:t> </a:t>
            </a:r>
            <a:br>
              <a:rPr lang="en-US" dirty="0"/>
            </a:br>
            <a:r>
              <a:rPr lang="en-US" dirty="0" err="1"/>
              <a:t>est</a:t>
            </a:r>
            <a:r>
              <a:rPr lang="en-US" dirty="0"/>
              <a:t> </a:t>
            </a:r>
            <a:r>
              <a:rPr lang="en-US" dirty="0" err="1"/>
              <a:t>mauris</a:t>
            </a:r>
            <a:r>
              <a:rPr lang="en-US" dirty="0"/>
              <a:t> et </a:t>
            </a:r>
            <a:r>
              <a:rPr lang="en-US" dirty="0" err="1"/>
              <a:t>turpis</a:t>
            </a:r>
            <a:r>
              <a:rPr lang="en-US" dirty="0"/>
              <a:t>. </a:t>
            </a:r>
            <a:r>
              <a:rPr lang="en-US" dirty="0" err="1"/>
              <a:t>Suspendisse</a:t>
            </a:r>
            <a:r>
              <a:rPr lang="en-US" dirty="0"/>
              <a:t> </a:t>
            </a:r>
            <a:r>
              <a:rPr lang="en-US" dirty="0" err="1"/>
              <a:t>eleifend</a:t>
            </a:r>
            <a:r>
              <a:rPr lang="en-US" dirty="0"/>
              <a:t> </a:t>
            </a:r>
            <a:r>
              <a:rPr lang="en-US" dirty="0" err="1"/>
              <a:t>ornare</a:t>
            </a:r>
            <a:r>
              <a:rPr lang="en-US" dirty="0"/>
              <a:t> </a:t>
            </a:r>
            <a:r>
              <a:rPr lang="en-US" dirty="0" err="1"/>
              <a:t>diam</a:t>
            </a:r>
            <a:r>
              <a:rPr lang="en-US" dirty="0"/>
              <a:t> sit </a:t>
            </a:r>
            <a:r>
              <a:rPr lang="en-US" dirty="0" err="1"/>
              <a:t>amet</a:t>
            </a:r>
            <a:r>
              <a:rPr lang="en-US" dirty="0"/>
              <a:t> </a:t>
            </a:r>
            <a:r>
              <a:rPr lang="en-US" dirty="0" err="1"/>
              <a:t>facilisis</a:t>
            </a:r>
            <a:r>
              <a:rPr lang="en-US" dirty="0"/>
              <a:t>. Nunc lacus </a:t>
            </a:r>
            <a:r>
              <a:rPr lang="en-US" dirty="0" err="1"/>
              <a:t>mauris</a:t>
            </a:r>
            <a:r>
              <a:rPr lang="en-US" dirty="0"/>
              <a:t>, </a:t>
            </a:r>
            <a:r>
              <a:rPr lang="en-US" dirty="0" err="1"/>
              <a:t>sagittis</a:t>
            </a:r>
            <a:r>
              <a:rPr lang="en-US" dirty="0"/>
              <a:t> in </a:t>
            </a:r>
            <a:r>
              <a:rPr lang="en-US" dirty="0" err="1"/>
              <a:t>tortor</a:t>
            </a:r>
            <a:r>
              <a:rPr lang="en-US" dirty="0"/>
              <a:t> a, </a:t>
            </a:r>
            <a:r>
              <a:rPr lang="en-US" dirty="0" err="1"/>
              <a:t>scelerisque</a:t>
            </a:r>
            <a:r>
              <a:rPr lang="en-US" dirty="0"/>
              <a:t> </a:t>
            </a:r>
            <a:r>
              <a:rPr lang="en-US" dirty="0" err="1"/>
              <a:t>feugiat</a:t>
            </a:r>
            <a:r>
              <a:rPr lang="en-US" dirty="0"/>
              <a:t> </a:t>
            </a:r>
            <a:r>
              <a:rPr lang="en-US" dirty="0" err="1"/>
              <a:t>velit</a:t>
            </a:r>
            <a:r>
              <a:rPr lang="en-US" dirty="0"/>
              <a:t>. </a:t>
            </a:r>
          </a:p>
          <a:p>
            <a:pPr lvl="0"/>
            <a:r>
              <a:rPr lang="en-US" dirty="0" err="1"/>
              <a:t>Nullam</a:t>
            </a:r>
            <a:r>
              <a:rPr lang="en-US" dirty="0"/>
              <a:t> sit </a:t>
            </a:r>
            <a:r>
              <a:rPr lang="en-US" dirty="0" err="1"/>
              <a:t>amet</a:t>
            </a:r>
            <a:r>
              <a:rPr lang="en-US" dirty="0"/>
              <a:t> </a:t>
            </a:r>
            <a:r>
              <a:rPr lang="en-US" dirty="0" err="1"/>
              <a:t>lobortis</a:t>
            </a:r>
            <a:r>
              <a:rPr lang="en-US" dirty="0"/>
              <a:t> </a:t>
            </a:r>
            <a:r>
              <a:rPr lang="en-US" dirty="0" err="1"/>
              <a:t>urna</a:t>
            </a:r>
            <a:r>
              <a:rPr lang="en-US" dirty="0"/>
              <a:t>. </a:t>
            </a:r>
            <a:r>
              <a:rPr lang="en-US" dirty="0" err="1"/>
              <a:t>Aenean</a:t>
            </a:r>
            <a:r>
              <a:rPr lang="en-US" dirty="0"/>
              <a:t> </a:t>
            </a:r>
            <a:r>
              <a:rPr lang="en-US" dirty="0" err="1"/>
              <a:t>auctor</a:t>
            </a:r>
            <a:r>
              <a:rPr lang="en-US" dirty="0"/>
              <a:t> ligula </a:t>
            </a:r>
            <a:r>
              <a:rPr lang="en-US" dirty="0" err="1"/>
              <a:t>feugiat</a:t>
            </a:r>
            <a:r>
              <a:rPr lang="en-US" dirty="0"/>
              <a:t>, </a:t>
            </a:r>
            <a:r>
              <a:rPr lang="en-US" dirty="0" err="1"/>
              <a:t>tempor</a:t>
            </a:r>
            <a:r>
              <a:rPr lang="en-US" dirty="0"/>
              <a:t> </a:t>
            </a:r>
            <a:r>
              <a:rPr lang="en-US" dirty="0" err="1"/>
              <a:t>diam</a:t>
            </a:r>
            <a:r>
              <a:rPr lang="en-US" dirty="0"/>
              <a:t> non, </a:t>
            </a:r>
            <a:r>
              <a:rPr lang="en-US" dirty="0" err="1"/>
              <a:t>viverra</a:t>
            </a:r>
            <a:r>
              <a:rPr lang="en-US" dirty="0"/>
              <a:t> </a:t>
            </a:r>
            <a:r>
              <a:rPr lang="en-US" dirty="0" err="1"/>
              <a:t>eros</a:t>
            </a:r>
            <a:r>
              <a:rPr lang="en-US" dirty="0"/>
              <a:t>. </a:t>
            </a:r>
            <a:r>
              <a:rPr lang="en-US" dirty="0" err="1"/>
              <a:t>Morbi</a:t>
            </a:r>
            <a:r>
              <a:rPr lang="en-US" dirty="0"/>
              <a:t> </a:t>
            </a:r>
            <a:r>
              <a:rPr lang="en-US" dirty="0" err="1"/>
              <a:t>hendrerit</a:t>
            </a:r>
            <a:r>
              <a:rPr lang="en-US" dirty="0"/>
              <a:t> </a:t>
            </a:r>
            <a:r>
              <a:rPr lang="en-US" dirty="0" err="1"/>
              <a:t>egestas</a:t>
            </a:r>
            <a:r>
              <a:rPr lang="en-US" dirty="0"/>
              <a:t> </a:t>
            </a:r>
            <a:r>
              <a:rPr lang="en-US" dirty="0" err="1"/>
              <a:t>nunc</a:t>
            </a:r>
            <a:r>
              <a:rPr lang="en-US" dirty="0"/>
              <a:t> vitae </a:t>
            </a:r>
            <a:r>
              <a:rPr lang="en-US" dirty="0" err="1"/>
              <a:t>commodo</a:t>
            </a:r>
            <a:r>
              <a:rPr lang="en-US" dirty="0"/>
              <a:t>. </a:t>
            </a:r>
            <a:r>
              <a:rPr lang="en-US" dirty="0" err="1"/>
              <a:t>Vestibulum</a:t>
            </a:r>
            <a:r>
              <a:rPr lang="en-US" dirty="0"/>
              <a:t> </a:t>
            </a:r>
            <a:r>
              <a:rPr lang="en-US" dirty="0" err="1"/>
              <a:t>pulvinar</a:t>
            </a:r>
            <a:r>
              <a:rPr lang="en-US" dirty="0"/>
              <a:t> nisi at </a:t>
            </a:r>
            <a:r>
              <a:rPr lang="en-US" dirty="0" err="1"/>
              <a:t>sollicitudin</a:t>
            </a:r>
            <a:r>
              <a:rPr lang="en-US" dirty="0"/>
              <a:t> </a:t>
            </a:r>
            <a:r>
              <a:rPr lang="en-US" dirty="0" err="1"/>
              <a:t>placerat</a:t>
            </a:r>
            <a:r>
              <a:rPr lang="en-US" dirty="0"/>
              <a:t>. </a:t>
            </a:r>
            <a:r>
              <a:rPr lang="en-US" dirty="0" err="1"/>
              <a:t>Aliquam</a:t>
            </a:r>
            <a:r>
              <a:rPr lang="en-US" dirty="0"/>
              <a:t> sit </a:t>
            </a:r>
            <a:r>
              <a:rPr lang="en-US" dirty="0" err="1"/>
              <a:t>amet</a:t>
            </a:r>
            <a:r>
              <a:rPr lang="en-US" dirty="0"/>
              <a:t> </a:t>
            </a:r>
            <a:r>
              <a:rPr lang="en-US" dirty="0" err="1"/>
              <a:t>leo</a:t>
            </a:r>
            <a:r>
              <a:rPr lang="en-US" dirty="0"/>
              <a:t> semper, </a:t>
            </a:r>
            <a:r>
              <a:rPr lang="en-US" dirty="0" err="1"/>
              <a:t>tincidunt</a:t>
            </a:r>
            <a:r>
              <a:rPr lang="en-US" dirty="0"/>
              <a:t> dolor a, </a:t>
            </a:r>
            <a:r>
              <a:rPr lang="en-US" dirty="0" err="1"/>
              <a:t>lobortis</a:t>
            </a:r>
            <a:r>
              <a:rPr lang="en-US" dirty="0"/>
              <a:t> </a:t>
            </a:r>
            <a:r>
              <a:rPr lang="en-US" dirty="0" err="1"/>
              <a:t>elit</a:t>
            </a:r>
            <a:r>
              <a:rPr lang="en-US" dirty="0"/>
              <a:t>. </a:t>
            </a:r>
            <a:r>
              <a:rPr lang="en-US" dirty="0" err="1"/>
              <a:t>Nulla</a:t>
            </a:r>
            <a:r>
              <a:rPr lang="en-US" dirty="0"/>
              <a:t> ipsum dolor, </a:t>
            </a:r>
            <a:r>
              <a:rPr lang="en-US" dirty="0" err="1"/>
              <a:t>condimentum</a:t>
            </a:r>
            <a:endParaRPr lang="en-US" dirty="0"/>
          </a:p>
        </p:txBody>
      </p:sp>
      <p:sp>
        <p:nvSpPr>
          <p:cNvPr id="5" name="Text Placeholder 4"/>
          <p:cNvSpPr>
            <a:spLocks noGrp="1"/>
          </p:cNvSpPr>
          <p:nvPr>
            <p:ph type="body" sz="quarter" idx="12" hasCustomPrompt="1"/>
          </p:nvPr>
        </p:nvSpPr>
        <p:spPr>
          <a:xfrm>
            <a:off x="898524" y="1439333"/>
            <a:ext cx="5314949" cy="457200"/>
          </a:xfrm>
        </p:spPr>
        <p:txBody>
          <a:bodyPr wrap="none" bIns="0">
            <a:noAutofit/>
          </a:bodyPr>
          <a:lstStyle>
            <a:lvl1pPr marL="0" indent="0">
              <a:spcBef>
                <a:spcPts val="384"/>
              </a:spcBef>
              <a:buNone/>
              <a:defRPr sz="1600" b="1" i="0" cap="all" spc="267" baseline="0">
                <a:solidFill>
                  <a:schemeClr val="accent2"/>
                </a:solidFill>
              </a:defRPr>
            </a:lvl1pPr>
          </a:lstStyle>
          <a:p>
            <a:pPr lvl="0"/>
            <a:r>
              <a:rPr lang="en-US" dirty="0"/>
              <a:t>Highlight goes here</a:t>
            </a:r>
          </a:p>
        </p:txBody>
      </p:sp>
      <p:sp>
        <p:nvSpPr>
          <p:cNvPr id="11" name="Slide Number Placeholder 1"/>
          <p:cNvSpPr>
            <a:spLocks noGrp="1"/>
          </p:cNvSpPr>
          <p:nvPr>
            <p:ph type="sldNum" sz="quarter" idx="4"/>
          </p:nvPr>
        </p:nvSpPr>
        <p:spPr>
          <a:xfrm>
            <a:off x="9884589" y="6435521"/>
            <a:ext cx="1831163" cy="422483"/>
          </a:xfrm>
          <a:prstGeom prst="rect">
            <a:avLst/>
          </a:prstGeom>
        </p:spPr>
        <p:txBody>
          <a:bodyPr vert="horz" wrap="none" lIns="91426" tIns="45718" rIns="0" bIns="82283" rtlCol="0" anchor="ctr"/>
          <a:lstStyle>
            <a:lvl1pPr algn="r">
              <a:defRPr sz="1100" b="1" i="0">
                <a:solidFill>
                  <a:srgbClr val="FEFEFE"/>
                </a:solidFill>
                <a:latin typeface="+mj-lt"/>
              </a:defRPr>
            </a:lvl1pPr>
          </a:lstStyle>
          <a:p>
            <a:fld id="{3A707DD9-E92B-45E8-BE0A-E6B2EDF345EB}" type="slidenum">
              <a:rPr lang="en-US" smtClean="0"/>
              <a:pPr/>
              <a:t>‹#›</a:t>
            </a:fld>
            <a:endParaRPr lang="en-US" dirty="0"/>
          </a:p>
        </p:txBody>
      </p:sp>
      <p:sp>
        <p:nvSpPr>
          <p:cNvPr id="12" name="Text Placeholder 4"/>
          <p:cNvSpPr>
            <a:spLocks noGrp="1"/>
          </p:cNvSpPr>
          <p:nvPr>
            <p:ph type="body" sz="quarter" idx="15" hasCustomPrompt="1"/>
          </p:nvPr>
        </p:nvSpPr>
        <p:spPr>
          <a:xfrm>
            <a:off x="898524" y="1916660"/>
            <a:ext cx="5314949" cy="457200"/>
          </a:xfrm>
        </p:spPr>
        <p:txBody>
          <a:bodyPr wrap="none" bIns="0">
            <a:noAutofit/>
          </a:bodyPr>
          <a:lstStyle>
            <a:lvl1pPr marL="0" indent="0">
              <a:spcBef>
                <a:spcPts val="384"/>
              </a:spcBef>
              <a:buNone/>
              <a:defRPr sz="1200" b="1" i="1" cap="none" spc="133" baseline="0">
                <a:solidFill>
                  <a:schemeClr val="tx1"/>
                </a:solidFill>
              </a:defRPr>
            </a:lvl1pPr>
          </a:lstStyle>
          <a:p>
            <a:pPr lvl="0"/>
            <a:r>
              <a:rPr lang="en-US" dirty="0"/>
              <a:t>Please put title here</a:t>
            </a:r>
          </a:p>
        </p:txBody>
      </p:sp>
      <p:sp>
        <p:nvSpPr>
          <p:cNvPr id="13" name="Rectangle 12"/>
          <p:cNvSpPr/>
          <p:nvPr userDrawn="1"/>
        </p:nvSpPr>
        <p:spPr>
          <a:xfrm>
            <a:off x="7112009" y="10"/>
            <a:ext cx="5080001" cy="6435519"/>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91426" tIns="45718" rIns="91426" bIns="45718" rtlCol="0" anchor="ctr"/>
          <a:lstStyle/>
          <a:p>
            <a:pPr algn="ctr"/>
            <a:endParaRPr lang="en-US" sz="2400"/>
          </a:p>
        </p:txBody>
      </p:sp>
      <p:sp>
        <p:nvSpPr>
          <p:cNvPr id="14" name="Oval 13"/>
          <p:cNvSpPr/>
          <p:nvPr userDrawn="1"/>
        </p:nvSpPr>
        <p:spPr>
          <a:xfrm>
            <a:off x="8305208" y="1870968"/>
            <a:ext cx="2693581" cy="2693581"/>
          </a:xfrm>
          <a:prstGeom prst="ellipse">
            <a:avLst/>
          </a:prstGeom>
          <a:no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lIns="91426" tIns="45718" rIns="91426" bIns="45718" rtlCol="0" anchor="ctr"/>
          <a:lstStyle/>
          <a:p>
            <a:pPr algn="ctr"/>
            <a:endParaRPr lang="en-US" sz="2400"/>
          </a:p>
        </p:txBody>
      </p:sp>
      <p:sp>
        <p:nvSpPr>
          <p:cNvPr id="15" name="Picture Placeholder 11"/>
          <p:cNvSpPr>
            <a:spLocks noGrp="1"/>
          </p:cNvSpPr>
          <p:nvPr>
            <p:ph type="pic" sz="quarter" idx="14" hasCustomPrompt="1"/>
          </p:nvPr>
        </p:nvSpPr>
        <p:spPr>
          <a:xfrm>
            <a:off x="8542527" y="2108287"/>
            <a:ext cx="2218944" cy="2218944"/>
          </a:xfrm>
          <a:prstGeom prst="ellipse">
            <a:avLst/>
          </a:prstGeom>
        </p:spPr>
        <p:txBody>
          <a:bodyPr anchor="ctr"/>
          <a:lstStyle>
            <a:lvl1pPr marL="0" indent="0" algn="ctr">
              <a:buNone/>
              <a:defRPr b="1">
                <a:solidFill>
                  <a:schemeClr val="bg1"/>
                </a:solidFill>
              </a:defRPr>
            </a:lvl1pPr>
          </a:lstStyle>
          <a:p>
            <a:r>
              <a:rPr lang="en-US" dirty="0"/>
              <a:t>PLEASE INSERT PHOTO HERE</a:t>
            </a:r>
          </a:p>
        </p:txBody>
      </p:sp>
    </p:spTree>
    <p:extLst>
      <p:ext uri="{BB962C8B-B14F-4D97-AF65-F5344CB8AC3E}">
        <p14:creationId xmlns:p14="http://schemas.microsoft.com/office/powerpoint/2010/main" val="2256394469"/>
      </p:ext>
    </p:extLst>
  </p:cSld>
  <p:clrMapOvr>
    <a:masterClrMapping/>
  </p:clrMapOvr>
  <p:extLst mod="1">
    <p:ext uri="{DCECCB84-F9BA-43D5-87BE-67443E8EF086}">
      <p15:sldGuideLst xmlns:p15="http://schemas.microsoft.com/office/powerpoint/2012/main" xmlns="">
        <p15:guide id="1" pos="3360">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ersonal Profile">
    <p:spTree>
      <p:nvGrpSpPr>
        <p:cNvPr id="1" name=""/>
        <p:cNvGrpSpPr/>
        <p:nvPr/>
      </p:nvGrpSpPr>
      <p:grpSpPr>
        <a:xfrm>
          <a:off x="0" y="0"/>
          <a:ext cx="0" cy="0"/>
          <a:chOff x="0" y="0"/>
          <a:chExt cx="0" cy="0"/>
        </a:xfrm>
      </p:grpSpPr>
      <p:sp>
        <p:nvSpPr>
          <p:cNvPr id="6" name="Content Placeholder 5"/>
          <p:cNvSpPr>
            <a:spLocks noGrp="1"/>
          </p:cNvSpPr>
          <p:nvPr>
            <p:ph sz="quarter" idx="12" hasCustomPrompt="1"/>
          </p:nvPr>
        </p:nvSpPr>
        <p:spPr>
          <a:xfrm>
            <a:off x="5973763" y="2373859"/>
            <a:ext cx="5324476" cy="3595140"/>
          </a:xfrm>
        </p:spPr>
        <p:txBody>
          <a:bodyPr/>
          <a:lstStyle>
            <a:lvl1pPr marL="228557" indent="-228557">
              <a:buFont typeface="Arial" panose="020B0604020202020204" pitchFamily="34" charset="0"/>
              <a:buChar char="•"/>
              <a:defRPr>
                <a:latin typeface="+mj-lt"/>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Etiam</a:t>
            </a:r>
            <a:r>
              <a:rPr lang="en-US" dirty="0"/>
              <a:t> </a:t>
            </a:r>
            <a:r>
              <a:rPr lang="en-US" dirty="0" err="1"/>
              <a:t>lacinia</a:t>
            </a:r>
            <a:r>
              <a:rPr lang="en-US" dirty="0"/>
              <a:t>, </a:t>
            </a:r>
            <a:r>
              <a:rPr lang="en-US" dirty="0" err="1"/>
              <a:t>diam</a:t>
            </a:r>
            <a:r>
              <a:rPr lang="en-US" dirty="0"/>
              <a:t> </a:t>
            </a:r>
            <a:r>
              <a:rPr lang="en-US" dirty="0" err="1"/>
              <a:t>eget</a:t>
            </a:r>
            <a:r>
              <a:rPr lang="en-US" dirty="0"/>
              <a:t> </a:t>
            </a:r>
            <a:r>
              <a:rPr lang="en-US" dirty="0" err="1"/>
              <a:t>lobortis</a:t>
            </a:r>
            <a:r>
              <a:rPr lang="en-US" dirty="0"/>
              <a:t> </a:t>
            </a:r>
            <a:r>
              <a:rPr lang="en-US" dirty="0" err="1"/>
              <a:t>aliquet</a:t>
            </a:r>
            <a:r>
              <a:rPr lang="en-US" dirty="0"/>
              <a:t>, lacus lorem </a:t>
            </a:r>
            <a:r>
              <a:rPr lang="en-US" dirty="0" err="1"/>
              <a:t>placerat</a:t>
            </a:r>
            <a:r>
              <a:rPr lang="en-US" dirty="0"/>
              <a:t> libero, </a:t>
            </a:r>
            <a:r>
              <a:rPr lang="en-US" dirty="0" err="1"/>
              <a:t>nec</a:t>
            </a:r>
            <a:r>
              <a:rPr lang="en-US" dirty="0"/>
              <a:t> </a:t>
            </a:r>
            <a:r>
              <a:rPr lang="en-US" dirty="0" err="1"/>
              <a:t>vulputate</a:t>
            </a:r>
            <a:r>
              <a:rPr lang="en-US" dirty="0"/>
              <a:t> </a:t>
            </a:r>
            <a:br>
              <a:rPr lang="en-US" dirty="0"/>
            </a:br>
            <a:r>
              <a:rPr lang="en-US" dirty="0" err="1"/>
              <a:t>est</a:t>
            </a:r>
            <a:r>
              <a:rPr lang="en-US" dirty="0"/>
              <a:t> </a:t>
            </a:r>
            <a:r>
              <a:rPr lang="en-US" dirty="0" err="1"/>
              <a:t>mauris</a:t>
            </a:r>
            <a:r>
              <a:rPr lang="en-US" dirty="0"/>
              <a:t> et </a:t>
            </a:r>
            <a:r>
              <a:rPr lang="en-US" dirty="0" err="1"/>
              <a:t>turpis</a:t>
            </a:r>
            <a:r>
              <a:rPr lang="en-US" dirty="0"/>
              <a:t>. </a:t>
            </a:r>
            <a:r>
              <a:rPr lang="en-US" dirty="0" err="1"/>
              <a:t>Suspendisse</a:t>
            </a:r>
            <a:r>
              <a:rPr lang="en-US" dirty="0"/>
              <a:t> </a:t>
            </a:r>
            <a:r>
              <a:rPr lang="en-US" dirty="0" err="1"/>
              <a:t>eleifend</a:t>
            </a:r>
            <a:r>
              <a:rPr lang="en-US" dirty="0"/>
              <a:t> </a:t>
            </a:r>
            <a:r>
              <a:rPr lang="en-US" dirty="0" err="1"/>
              <a:t>ornare</a:t>
            </a:r>
            <a:r>
              <a:rPr lang="en-US" dirty="0"/>
              <a:t> </a:t>
            </a:r>
            <a:r>
              <a:rPr lang="en-US" dirty="0" err="1"/>
              <a:t>diam</a:t>
            </a:r>
            <a:r>
              <a:rPr lang="en-US" dirty="0"/>
              <a:t> sit </a:t>
            </a:r>
            <a:r>
              <a:rPr lang="en-US" dirty="0" err="1"/>
              <a:t>amet</a:t>
            </a:r>
            <a:r>
              <a:rPr lang="en-US" dirty="0"/>
              <a:t> </a:t>
            </a:r>
            <a:r>
              <a:rPr lang="en-US" dirty="0" err="1"/>
              <a:t>facilisis</a:t>
            </a:r>
            <a:r>
              <a:rPr lang="en-US" dirty="0"/>
              <a:t>. Nunc lacus </a:t>
            </a:r>
            <a:r>
              <a:rPr lang="en-US" dirty="0" err="1"/>
              <a:t>mauris</a:t>
            </a:r>
            <a:r>
              <a:rPr lang="en-US" dirty="0"/>
              <a:t>, </a:t>
            </a:r>
            <a:r>
              <a:rPr lang="en-US" dirty="0" err="1"/>
              <a:t>sagittis</a:t>
            </a:r>
            <a:r>
              <a:rPr lang="en-US" dirty="0"/>
              <a:t> in </a:t>
            </a:r>
            <a:r>
              <a:rPr lang="en-US" dirty="0" err="1"/>
              <a:t>tortor</a:t>
            </a:r>
            <a:r>
              <a:rPr lang="en-US" dirty="0"/>
              <a:t> a, </a:t>
            </a:r>
            <a:r>
              <a:rPr lang="en-US" dirty="0" err="1"/>
              <a:t>scelerisque</a:t>
            </a:r>
            <a:r>
              <a:rPr lang="en-US" dirty="0"/>
              <a:t> </a:t>
            </a:r>
            <a:r>
              <a:rPr lang="en-US" dirty="0" err="1"/>
              <a:t>feugiat</a:t>
            </a:r>
            <a:r>
              <a:rPr lang="en-US" dirty="0"/>
              <a:t> </a:t>
            </a:r>
            <a:r>
              <a:rPr lang="en-US" dirty="0" err="1"/>
              <a:t>velit</a:t>
            </a:r>
            <a:r>
              <a:rPr lang="en-US" dirty="0"/>
              <a:t>.</a:t>
            </a:r>
          </a:p>
          <a:p>
            <a:pPr lvl="0"/>
            <a:r>
              <a:rPr lang="en-US" dirty="0" err="1"/>
              <a:t>Nullam</a:t>
            </a:r>
            <a:r>
              <a:rPr lang="en-US" dirty="0"/>
              <a:t> sit </a:t>
            </a:r>
            <a:r>
              <a:rPr lang="en-US" dirty="0" err="1"/>
              <a:t>amet</a:t>
            </a:r>
            <a:r>
              <a:rPr lang="en-US" dirty="0"/>
              <a:t> </a:t>
            </a:r>
            <a:r>
              <a:rPr lang="en-US" dirty="0" err="1"/>
              <a:t>lobortis</a:t>
            </a:r>
            <a:r>
              <a:rPr lang="en-US" dirty="0"/>
              <a:t> </a:t>
            </a:r>
            <a:r>
              <a:rPr lang="en-US" dirty="0" err="1"/>
              <a:t>urna</a:t>
            </a:r>
            <a:r>
              <a:rPr lang="en-US" dirty="0"/>
              <a:t>. </a:t>
            </a:r>
            <a:r>
              <a:rPr lang="en-US" dirty="0" err="1"/>
              <a:t>Aenean</a:t>
            </a:r>
            <a:r>
              <a:rPr lang="en-US" dirty="0"/>
              <a:t> </a:t>
            </a:r>
            <a:r>
              <a:rPr lang="en-US" dirty="0" err="1"/>
              <a:t>auctor</a:t>
            </a:r>
            <a:r>
              <a:rPr lang="en-US" dirty="0"/>
              <a:t> ligula </a:t>
            </a:r>
            <a:r>
              <a:rPr lang="en-US" dirty="0" err="1"/>
              <a:t>feugiat</a:t>
            </a:r>
            <a:r>
              <a:rPr lang="en-US" dirty="0"/>
              <a:t>, </a:t>
            </a:r>
            <a:r>
              <a:rPr lang="en-US" dirty="0" err="1"/>
              <a:t>tempor</a:t>
            </a:r>
            <a:r>
              <a:rPr lang="en-US" dirty="0"/>
              <a:t> </a:t>
            </a:r>
            <a:r>
              <a:rPr lang="en-US" dirty="0" err="1"/>
              <a:t>diam</a:t>
            </a:r>
            <a:r>
              <a:rPr lang="en-US" dirty="0"/>
              <a:t> non, </a:t>
            </a:r>
            <a:r>
              <a:rPr lang="en-US" dirty="0" err="1"/>
              <a:t>viverra</a:t>
            </a:r>
            <a:r>
              <a:rPr lang="en-US" dirty="0"/>
              <a:t> </a:t>
            </a:r>
            <a:r>
              <a:rPr lang="en-US" dirty="0" err="1"/>
              <a:t>eros</a:t>
            </a:r>
            <a:r>
              <a:rPr lang="en-US" dirty="0"/>
              <a:t>. </a:t>
            </a:r>
            <a:r>
              <a:rPr lang="en-US" dirty="0" err="1"/>
              <a:t>Morbi</a:t>
            </a:r>
            <a:r>
              <a:rPr lang="en-US" dirty="0"/>
              <a:t> </a:t>
            </a:r>
            <a:r>
              <a:rPr lang="en-US" dirty="0" err="1"/>
              <a:t>hendrerit</a:t>
            </a:r>
            <a:r>
              <a:rPr lang="en-US" dirty="0"/>
              <a:t> </a:t>
            </a:r>
            <a:r>
              <a:rPr lang="en-US" dirty="0" err="1"/>
              <a:t>egestas</a:t>
            </a:r>
            <a:r>
              <a:rPr lang="en-US" dirty="0"/>
              <a:t> </a:t>
            </a:r>
            <a:r>
              <a:rPr lang="en-US" dirty="0" err="1"/>
              <a:t>nunc</a:t>
            </a:r>
            <a:r>
              <a:rPr lang="en-US" dirty="0"/>
              <a:t> vitae </a:t>
            </a:r>
            <a:r>
              <a:rPr lang="en-US" dirty="0" err="1"/>
              <a:t>commodo</a:t>
            </a:r>
            <a:r>
              <a:rPr lang="en-US" dirty="0"/>
              <a:t>. </a:t>
            </a:r>
            <a:r>
              <a:rPr lang="en-US" dirty="0" err="1"/>
              <a:t>Vestibulum</a:t>
            </a:r>
            <a:r>
              <a:rPr lang="en-US" dirty="0"/>
              <a:t> </a:t>
            </a:r>
            <a:r>
              <a:rPr lang="en-US" dirty="0" err="1"/>
              <a:t>pulvinar</a:t>
            </a:r>
            <a:r>
              <a:rPr lang="en-US" dirty="0"/>
              <a:t> nisi at </a:t>
            </a:r>
            <a:r>
              <a:rPr lang="en-US" dirty="0" err="1"/>
              <a:t>sollicitudin</a:t>
            </a:r>
            <a:r>
              <a:rPr lang="en-US" dirty="0"/>
              <a:t> </a:t>
            </a:r>
            <a:r>
              <a:rPr lang="en-US" dirty="0" err="1"/>
              <a:t>placerat</a:t>
            </a:r>
            <a:r>
              <a:rPr lang="en-US" dirty="0"/>
              <a:t>. </a:t>
            </a:r>
            <a:r>
              <a:rPr lang="en-US" dirty="0" err="1"/>
              <a:t>Aliquam</a:t>
            </a:r>
            <a:r>
              <a:rPr lang="en-US" dirty="0"/>
              <a:t> sit </a:t>
            </a:r>
            <a:r>
              <a:rPr lang="en-US" dirty="0" err="1"/>
              <a:t>amet</a:t>
            </a:r>
            <a:r>
              <a:rPr lang="en-US" dirty="0"/>
              <a:t> </a:t>
            </a:r>
            <a:r>
              <a:rPr lang="en-US" dirty="0" err="1"/>
              <a:t>leo</a:t>
            </a:r>
            <a:r>
              <a:rPr lang="en-US" dirty="0"/>
              <a:t> semper, </a:t>
            </a:r>
            <a:r>
              <a:rPr lang="en-US" dirty="0" err="1"/>
              <a:t>tincidunt</a:t>
            </a:r>
            <a:r>
              <a:rPr lang="en-US" dirty="0"/>
              <a:t> dolor a, </a:t>
            </a:r>
            <a:r>
              <a:rPr lang="en-US" dirty="0" err="1"/>
              <a:t>lobortis</a:t>
            </a:r>
            <a:r>
              <a:rPr lang="en-US" dirty="0"/>
              <a:t> </a:t>
            </a:r>
            <a:r>
              <a:rPr lang="en-US" dirty="0" err="1"/>
              <a:t>elit</a:t>
            </a:r>
            <a:r>
              <a:rPr lang="en-US" dirty="0"/>
              <a:t>. </a:t>
            </a:r>
            <a:r>
              <a:rPr lang="en-US" dirty="0" err="1"/>
              <a:t>Nulla</a:t>
            </a:r>
            <a:r>
              <a:rPr lang="en-US" dirty="0"/>
              <a:t> ipsum dolor, </a:t>
            </a:r>
            <a:r>
              <a:rPr lang="en-US" dirty="0" err="1"/>
              <a:t>condimentum</a:t>
            </a:r>
            <a:endParaRPr lang="en-US" dirty="0"/>
          </a:p>
        </p:txBody>
      </p:sp>
      <p:sp>
        <p:nvSpPr>
          <p:cNvPr id="7" name="Text Placeholder 4"/>
          <p:cNvSpPr>
            <a:spLocks noGrp="1"/>
          </p:cNvSpPr>
          <p:nvPr>
            <p:ph type="body" sz="quarter" idx="13" hasCustomPrompt="1"/>
          </p:nvPr>
        </p:nvSpPr>
        <p:spPr>
          <a:xfrm>
            <a:off x="5973771" y="1439333"/>
            <a:ext cx="5314951" cy="457200"/>
          </a:xfrm>
        </p:spPr>
        <p:txBody>
          <a:bodyPr wrap="none" bIns="0">
            <a:noAutofit/>
          </a:bodyPr>
          <a:lstStyle>
            <a:lvl1pPr marL="0" indent="0">
              <a:spcBef>
                <a:spcPts val="384"/>
              </a:spcBef>
              <a:buNone/>
              <a:defRPr sz="1600" b="1" i="0" cap="all" spc="267" baseline="0">
                <a:solidFill>
                  <a:schemeClr val="accent2"/>
                </a:solidFill>
              </a:defRPr>
            </a:lvl1pPr>
          </a:lstStyle>
          <a:p>
            <a:pPr lvl="0"/>
            <a:r>
              <a:rPr lang="en-US" dirty="0"/>
              <a:t>Please put name here</a:t>
            </a:r>
          </a:p>
        </p:txBody>
      </p:sp>
      <p:sp>
        <p:nvSpPr>
          <p:cNvPr id="9" name="Rectangle 8"/>
          <p:cNvSpPr/>
          <p:nvPr userDrawn="1"/>
        </p:nvSpPr>
        <p:spPr>
          <a:xfrm>
            <a:off x="-1" y="10"/>
            <a:ext cx="5080001" cy="6435519"/>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91426" tIns="45718" rIns="91426" bIns="45718" rtlCol="0" anchor="ctr"/>
          <a:lstStyle/>
          <a:p>
            <a:pPr algn="ctr"/>
            <a:endParaRPr lang="en-US" sz="2400"/>
          </a:p>
        </p:txBody>
      </p:sp>
      <p:sp>
        <p:nvSpPr>
          <p:cNvPr id="10" name="Oval 9"/>
          <p:cNvSpPr/>
          <p:nvPr userDrawn="1"/>
        </p:nvSpPr>
        <p:spPr>
          <a:xfrm>
            <a:off x="1193208" y="1870968"/>
            <a:ext cx="2693581" cy="2693581"/>
          </a:xfrm>
          <a:prstGeom prst="ellipse">
            <a:avLst/>
          </a:prstGeom>
          <a:no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lIns="91426" tIns="45718" rIns="91426" bIns="45718" rtlCol="0" anchor="ctr"/>
          <a:lstStyle/>
          <a:p>
            <a:pPr algn="ctr"/>
            <a:endParaRPr lang="en-US" sz="2400"/>
          </a:p>
        </p:txBody>
      </p:sp>
      <p:sp>
        <p:nvSpPr>
          <p:cNvPr id="12" name="Picture Placeholder 11"/>
          <p:cNvSpPr>
            <a:spLocks noGrp="1"/>
          </p:cNvSpPr>
          <p:nvPr>
            <p:ph type="pic" sz="quarter" idx="14" hasCustomPrompt="1"/>
          </p:nvPr>
        </p:nvSpPr>
        <p:spPr>
          <a:xfrm>
            <a:off x="1430527" y="2108287"/>
            <a:ext cx="2218944" cy="2218944"/>
          </a:xfrm>
          <a:prstGeom prst="ellipse">
            <a:avLst/>
          </a:prstGeom>
        </p:spPr>
        <p:txBody>
          <a:bodyPr anchor="ctr"/>
          <a:lstStyle>
            <a:lvl1pPr marL="0" indent="0" algn="ctr">
              <a:buNone/>
              <a:defRPr b="1">
                <a:solidFill>
                  <a:schemeClr val="bg1"/>
                </a:solidFill>
              </a:defRPr>
            </a:lvl1pPr>
          </a:lstStyle>
          <a:p>
            <a:r>
              <a:rPr lang="en-US" dirty="0"/>
              <a:t>PLEASE INSERT PHOTO HERE</a:t>
            </a:r>
          </a:p>
        </p:txBody>
      </p:sp>
      <p:sp>
        <p:nvSpPr>
          <p:cNvPr id="13" name="Text Placeholder 4"/>
          <p:cNvSpPr>
            <a:spLocks noGrp="1"/>
          </p:cNvSpPr>
          <p:nvPr>
            <p:ph type="body" sz="quarter" idx="15" hasCustomPrompt="1"/>
          </p:nvPr>
        </p:nvSpPr>
        <p:spPr>
          <a:xfrm>
            <a:off x="5973761" y="1916660"/>
            <a:ext cx="5324723" cy="457200"/>
          </a:xfrm>
        </p:spPr>
        <p:txBody>
          <a:bodyPr wrap="none" bIns="0">
            <a:noAutofit/>
          </a:bodyPr>
          <a:lstStyle>
            <a:lvl1pPr marL="0" indent="0">
              <a:spcBef>
                <a:spcPts val="384"/>
              </a:spcBef>
              <a:buNone/>
              <a:defRPr sz="1200" b="1" i="1" cap="none" spc="133" baseline="0">
                <a:solidFill>
                  <a:schemeClr val="tx1"/>
                </a:solidFill>
              </a:defRPr>
            </a:lvl1pPr>
          </a:lstStyle>
          <a:p>
            <a:pPr lvl="0"/>
            <a:r>
              <a:rPr lang="en-US" dirty="0"/>
              <a:t>Please put title here</a:t>
            </a:r>
          </a:p>
        </p:txBody>
      </p:sp>
      <p:sp>
        <p:nvSpPr>
          <p:cNvPr id="15" name="Slide Number Placeholder 1"/>
          <p:cNvSpPr>
            <a:spLocks noGrp="1"/>
          </p:cNvSpPr>
          <p:nvPr>
            <p:ph type="sldNum" sz="quarter" idx="4"/>
          </p:nvPr>
        </p:nvSpPr>
        <p:spPr>
          <a:xfrm>
            <a:off x="9884589" y="6435521"/>
            <a:ext cx="1831163" cy="422483"/>
          </a:xfrm>
          <a:prstGeom prst="rect">
            <a:avLst/>
          </a:prstGeom>
        </p:spPr>
        <p:txBody>
          <a:bodyPr vert="horz" wrap="none" lIns="91426" tIns="45718" rIns="0" bIns="82283" rtlCol="0" anchor="ctr"/>
          <a:lstStyle>
            <a:lvl1pPr algn="r">
              <a:defRPr sz="1100" b="1" i="0">
                <a:solidFill>
                  <a:srgbClr val="FEFEFE"/>
                </a:solidFill>
                <a:latin typeface="+mj-lt"/>
              </a:defRPr>
            </a:lvl1pPr>
          </a:lstStyle>
          <a:p>
            <a:fld id="{3A707DD9-E92B-45E8-BE0A-E6B2EDF345EB}" type="slidenum">
              <a:rPr lang="en-US" smtClean="0"/>
              <a:pPr/>
              <a:t>‹#›</a:t>
            </a:fld>
            <a:endParaRPr lang="en-US" dirty="0"/>
          </a:p>
        </p:txBody>
      </p:sp>
    </p:spTree>
    <p:extLst>
      <p:ext uri="{BB962C8B-B14F-4D97-AF65-F5344CB8AC3E}">
        <p14:creationId xmlns:p14="http://schemas.microsoft.com/office/powerpoint/2010/main" val="3671478063"/>
      </p:ext>
    </p:extLst>
  </p:cSld>
  <p:clrMapOvr>
    <a:masterClrMapping/>
  </p:clrMapOvr>
  <p:extLst mod="1">
    <p:ext uri="{DCECCB84-F9BA-43D5-87BE-67443E8EF086}">
      <p15:sldGuideLst xmlns:p15="http://schemas.microsoft.com/office/powerpoint/2012/main" xmlns="">
        <p15:guide id="1" pos="2400">
          <p15:clr>
            <a:srgbClr val="FBAE40"/>
          </p15:clr>
        </p15:guide>
        <p15:guide id="2" orient="horz" pos="1524">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ntent on Color Canvas">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bg1"/>
                </a:solidFill>
              </a:defRPr>
            </a:lvl1pPr>
          </a:lstStyle>
          <a:p>
            <a:r>
              <a:rPr lang="en-US" dirty="0"/>
              <a:t>Please Add Slide Headline Here</a:t>
            </a:r>
          </a:p>
        </p:txBody>
      </p:sp>
      <p:sp>
        <p:nvSpPr>
          <p:cNvPr id="6" name="Content Placeholder 5"/>
          <p:cNvSpPr>
            <a:spLocks noGrp="1"/>
          </p:cNvSpPr>
          <p:nvPr>
            <p:ph sz="quarter" idx="10" hasCustomPrompt="1"/>
          </p:nvPr>
        </p:nvSpPr>
        <p:spPr>
          <a:xfrm>
            <a:off x="476251" y="1439333"/>
            <a:ext cx="11239500" cy="4529667"/>
          </a:xfrm>
        </p:spPr>
        <p:txBody>
          <a:bodyPr/>
          <a:lstStyle>
            <a:lvl1pPr marL="228557" marR="0" indent="-228557" algn="l" defTabSz="1218960" rtl="0" eaLnBrk="1" fontAlgn="auto" latinLnBrk="0" hangingPunct="1">
              <a:lnSpc>
                <a:spcPts val="2133"/>
              </a:lnSpc>
              <a:spcBef>
                <a:spcPts val="352"/>
              </a:spcBef>
              <a:spcAft>
                <a:spcPts val="400"/>
              </a:spcAft>
              <a:buClrTx/>
              <a:buSzTx/>
              <a:buFont typeface="Arial" panose="020B0604020202020204" pitchFamily="34" charset="0"/>
              <a:buChar char="•"/>
              <a:tabLst/>
              <a:defRPr>
                <a:solidFill>
                  <a:schemeClr val="bg1"/>
                </a:solidFill>
                <a:latin typeface="+mj-lt"/>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Etiam</a:t>
            </a:r>
            <a:r>
              <a:rPr lang="en-US" dirty="0"/>
              <a:t> </a:t>
            </a:r>
            <a:r>
              <a:rPr lang="en-US" dirty="0" err="1"/>
              <a:t>lacinia</a:t>
            </a:r>
            <a:r>
              <a:rPr lang="en-US" dirty="0"/>
              <a:t>, </a:t>
            </a:r>
            <a:r>
              <a:rPr lang="en-US" dirty="0" err="1"/>
              <a:t>diam</a:t>
            </a:r>
            <a:r>
              <a:rPr lang="en-US" dirty="0"/>
              <a:t> </a:t>
            </a:r>
            <a:r>
              <a:rPr lang="en-US" dirty="0" err="1"/>
              <a:t>eget</a:t>
            </a:r>
            <a:r>
              <a:rPr lang="en-US" dirty="0"/>
              <a:t> </a:t>
            </a:r>
            <a:r>
              <a:rPr lang="en-US" dirty="0" err="1"/>
              <a:t>lobortis</a:t>
            </a:r>
            <a:r>
              <a:rPr lang="en-US" dirty="0"/>
              <a:t> </a:t>
            </a:r>
            <a:r>
              <a:rPr lang="en-US" dirty="0" err="1"/>
              <a:t>aliquet</a:t>
            </a:r>
            <a:r>
              <a:rPr lang="en-US" dirty="0"/>
              <a:t>, lacus lorem </a:t>
            </a:r>
            <a:r>
              <a:rPr lang="en-US" dirty="0" err="1"/>
              <a:t>placerat</a:t>
            </a:r>
            <a:r>
              <a:rPr lang="en-US" dirty="0"/>
              <a:t> libero, </a:t>
            </a:r>
            <a:r>
              <a:rPr lang="en-US" dirty="0" err="1"/>
              <a:t>nec</a:t>
            </a:r>
            <a:r>
              <a:rPr lang="en-US" dirty="0"/>
              <a:t> </a:t>
            </a:r>
            <a:r>
              <a:rPr lang="en-US" dirty="0" err="1"/>
              <a:t>vulputate</a:t>
            </a:r>
            <a:r>
              <a:rPr lang="en-US" dirty="0"/>
              <a:t> </a:t>
            </a:r>
            <a:br>
              <a:rPr lang="en-US" dirty="0"/>
            </a:br>
            <a:r>
              <a:rPr lang="en-US" dirty="0" err="1"/>
              <a:t>est</a:t>
            </a:r>
            <a:r>
              <a:rPr lang="en-US" dirty="0"/>
              <a:t> </a:t>
            </a:r>
            <a:r>
              <a:rPr lang="en-US" dirty="0" err="1"/>
              <a:t>mauris</a:t>
            </a:r>
            <a:r>
              <a:rPr lang="en-US" dirty="0"/>
              <a:t> et </a:t>
            </a:r>
            <a:r>
              <a:rPr lang="en-US" dirty="0" err="1"/>
              <a:t>turpis</a:t>
            </a:r>
            <a:r>
              <a:rPr lang="en-US" dirty="0"/>
              <a:t>. </a:t>
            </a:r>
            <a:r>
              <a:rPr lang="en-US" dirty="0" err="1"/>
              <a:t>Suspendisse</a:t>
            </a:r>
            <a:r>
              <a:rPr lang="en-US" dirty="0"/>
              <a:t> </a:t>
            </a:r>
            <a:r>
              <a:rPr lang="en-US" dirty="0" err="1"/>
              <a:t>eleifend</a:t>
            </a:r>
            <a:r>
              <a:rPr lang="en-US" dirty="0"/>
              <a:t> </a:t>
            </a:r>
            <a:r>
              <a:rPr lang="en-US" dirty="0" err="1"/>
              <a:t>ornare</a:t>
            </a:r>
            <a:r>
              <a:rPr lang="en-US" dirty="0"/>
              <a:t> </a:t>
            </a:r>
            <a:r>
              <a:rPr lang="en-US" dirty="0" err="1"/>
              <a:t>diam</a:t>
            </a:r>
            <a:r>
              <a:rPr lang="en-US" dirty="0"/>
              <a:t> sit </a:t>
            </a:r>
            <a:r>
              <a:rPr lang="en-US" dirty="0" err="1"/>
              <a:t>amet</a:t>
            </a:r>
            <a:r>
              <a:rPr lang="en-US" dirty="0"/>
              <a:t> </a:t>
            </a:r>
            <a:r>
              <a:rPr lang="en-US" dirty="0" err="1"/>
              <a:t>facilisis</a:t>
            </a:r>
            <a:r>
              <a:rPr lang="en-US" dirty="0"/>
              <a:t>. Nunc lacus </a:t>
            </a:r>
            <a:r>
              <a:rPr lang="en-US" dirty="0" err="1"/>
              <a:t>mauris</a:t>
            </a:r>
            <a:r>
              <a:rPr lang="en-US" dirty="0"/>
              <a:t>, </a:t>
            </a:r>
            <a:r>
              <a:rPr lang="en-US" dirty="0" err="1"/>
              <a:t>sagittis</a:t>
            </a:r>
            <a:r>
              <a:rPr lang="en-US" dirty="0"/>
              <a:t> in </a:t>
            </a:r>
            <a:r>
              <a:rPr lang="en-US" dirty="0" err="1"/>
              <a:t>tortor</a:t>
            </a:r>
            <a:r>
              <a:rPr lang="en-US" dirty="0"/>
              <a:t> a, </a:t>
            </a:r>
            <a:r>
              <a:rPr lang="en-US" dirty="0" err="1"/>
              <a:t>scelerisque</a:t>
            </a:r>
            <a:r>
              <a:rPr lang="en-US" dirty="0"/>
              <a:t> </a:t>
            </a:r>
            <a:r>
              <a:rPr lang="en-US" dirty="0" err="1"/>
              <a:t>feugiat</a:t>
            </a:r>
            <a:r>
              <a:rPr lang="en-US" dirty="0"/>
              <a:t> </a:t>
            </a:r>
            <a:r>
              <a:rPr lang="en-US" dirty="0" err="1"/>
              <a:t>velit</a:t>
            </a:r>
            <a:r>
              <a:rPr lang="en-US" dirty="0"/>
              <a:t>. </a:t>
            </a:r>
            <a:br>
              <a:rPr lang="en-US" dirty="0"/>
            </a:br>
            <a:r>
              <a:rPr lang="en-US" dirty="0" err="1"/>
              <a:t>Nullam</a:t>
            </a:r>
            <a:r>
              <a:rPr lang="en-US" dirty="0"/>
              <a:t> sit </a:t>
            </a:r>
            <a:r>
              <a:rPr lang="en-US" dirty="0" err="1"/>
              <a:t>amet</a:t>
            </a:r>
            <a:r>
              <a:rPr lang="en-US" dirty="0"/>
              <a:t> </a:t>
            </a:r>
            <a:r>
              <a:rPr lang="en-US" dirty="0" err="1"/>
              <a:t>lobortis</a:t>
            </a:r>
            <a:r>
              <a:rPr lang="en-US" dirty="0"/>
              <a:t> </a:t>
            </a:r>
            <a:r>
              <a:rPr lang="en-US" dirty="0" err="1"/>
              <a:t>urna</a:t>
            </a:r>
            <a:r>
              <a:rPr lang="en-US" dirty="0"/>
              <a:t>. </a:t>
            </a:r>
            <a:r>
              <a:rPr lang="en-US" dirty="0" err="1"/>
              <a:t>Aenean</a:t>
            </a:r>
            <a:r>
              <a:rPr lang="en-US" dirty="0"/>
              <a:t> </a:t>
            </a:r>
            <a:r>
              <a:rPr lang="en-US" dirty="0" err="1"/>
              <a:t>auctor</a:t>
            </a:r>
            <a:r>
              <a:rPr lang="en-US" dirty="0"/>
              <a:t> ligula </a:t>
            </a:r>
            <a:r>
              <a:rPr lang="en-US" dirty="0" err="1"/>
              <a:t>feugiat</a:t>
            </a:r>
            <a:r>
              <a:rPr lang="en-US" dirty="0"/>
              <a:t>, </a:t>
            </a:r>
            <a:r>
              <a:rPr lang="en-US" dirty="0" err="1"/>
              <a:t>tempor</a:t>
            </a:r>
            <a:r>
              <a:rPr lang="en-US" dirty="0"/>
              <a:t> </a:t>
            </a:r>
            <a:r>
              <a:rPr lang="en-US" dirty="0" err="1"/>
              <a:t>diam</a:t>
            </a:r>
            <a:r>
              <a:rPr lang="en-US" dirty="0"/>
              <a:t> non, </a:t>
            </a:r>
            <a:r>
              <a:rPr lang="en-US" dirty="0" err="1"/>
              <a:t>viverra</a:t>
            </a:r>
            <a:r>
              <a:rPr lang="en-US" dirty="0"/>
              <a:t> </a:t>
            </a:r>
            <a:r>
              <a:rPr lang="en-US" dirty="0" err="1"/>
              <a:t>eros</a:t>
            </a:r>
            <a:r>
              <a:rPr lang="en-US" dirty="0"/>
              <a:t>. </a:t>
            </a:r>
            <a:r>
              <a:rPr lang="en-US" dirty="0" err="1"/>
              <a:t>Morbi</a:t>
            </a:r>
            <a:r>
              <a:rPr lang="en-US" dirty="0"/>
              <a:t> </a:t>
            </a:r>
            <a:r>
              <a:rPr lang="en-US" dirty="0" err="1"/>
              <a:t>hendrerit</a:t>
            </a:r>
            <a:r>
              <a:rPr lang="en-US" dirty="0"/>
              <a:t> </a:t>
            </a:r>
            <a:r>
              <a:rPr lang="en-US" dirty="0" err="1"/>
              <a:t>egestas</a:t>
            </a:r>
            <a:r>
              <a:rPr lang="en-US" dirty="0"/>
              <a:t> </a:t>
            </a:r>
            <a:r>
              <a:rPr lang="en-US" dirty="0" err="1"/>
              <a:t>nunc</a:t>
            </a:r>
            <a:r>
              <a:rPr lang="en-US" dirty="0"/>
              <a:t> vitae </a:t>
            </a:r>
            <a:r>
              <a:rPr lang="en-US" dirty="0" err="1"/>
              <a:t>commodo</a:t>
            </a:r>
            <a:r>
              <a:rPr lang="en-US" dirty="0"/>
              <a:t>. </a:t>
            </a:r>
            <a:r>
              <a:rPr lang="en-US" dirty="0" err="1"/>
              <a:t>Vestibulum</a:t>
            </a:r>
            <a:r>
              <a:rPr lang="en-US" dirty="0"/>
              <a:t> </a:t>
            </a:r>
            <a:r>
              <a:rPr lang="en-US" dirty="0" err="1"/>
              <a:t>pulvinar</a:t>
            </a:r>
            <a:r>
              <a:rPr lang="en-US" dirty="0"/>
              <a:t> nisi at </a:t>
            </a:r>
            <a:r>
              <a:rPr lang="en-US" dirty="0" err="1"/>
              <a:t>sollicitudin</a:t>
            </a:r>
            <a:r>
              <a:rPr lang="en-US" dirty="0"/>
              <a:t> </a:t>
            </a:r>
            <a:r>
              <a:rPr lang="en-US" dirty="0" err="1"/>
              <a:t>placerat</a:t>
            </a:r>
            <a:r>
              <a:rPr lang="en-US" dirty="0"/>
              <a:t>. </a:t>
            </a:r>
            <a:r>
              <a:rPr lang="en-US" dirty="0" err="1"/>
              <a:t>Aliquam</a:t>
            </a:r>
            <a:r>
              <a:rPr lang="en-US" dirty="0"/>
              <a:t> sit </a:t>
            </a:r>
            <a:r>
              <a:rPr lang="en-US" dirty="0" err="1"/>
              <a:t>amet</a:t>
            </a:r>
            <a:r>
              <a:rPr lang="en-US" dirty="0"/>
              <a:t> </a:t>
            </a:r>
            <a:r>
              <a:rPr lang="en-US" dirty="0" err="1"/>
              <a:t>leo</a:t>
            </a:r>
            <a:r>
              <a:rPr lang="en-US" dirty="0"/>
              <a:t> semper, </a:t>
            </a:r>
            <a:r>
              <a:rPr lang="en-US" dirty="0" err="1"/>
              <a:t>tincidunt</a:t>
            </a:r>
            <a:r>
              <a:rPr lang="en-US" dirty="0"/>
              <a:t> dolor a, </a:t>
            </a:r>
            <a:r>
              <a:rPr lang="en-US" dirty="0" err="1"/>
              <a:t>lobortis</a:t>
            </a:r>
            <a:r>
              <a:rPr lang="en-US" dirty="0"/>
              <a:t> </a:t>
            </a:r>
            <a:r>
              <a:rPr lang="en-US" dirty="0" err="1"/>
              <a:t>elit</a:t>
            </a:r>
            <a:r>
              <a:rPr lang="en-US" dirty="0"/>
              <a:t>. </a:t>
            </a:r>
            <a:r>
              <a:rPr lang="en-US" dirty="0" err="1"/>
              <a:t>Nulla</a:t>
            </a:r>
            <a:r>
              <a:rPr lang="en-US" dirty="0"/>
              <a:t> ipsum dolor, </a:t>
            </a:r>
            <a:r>
              <a:rPr lang="en-US" dirty="0" err="1"/>
              <a:t>condimentum</a:t>
            </a:r>
            <a:r>
              <a:rPr lang="en-US" dirty="0"/>
              <a:t> </a:t>
            </a:r>
            <a:br>
              <a:rPr lang="en-US" dirty="0"/>
            </a:br>
            <a:r>
              <a:rPr lang="en-US" dirty="0"/>
              <a:t>at nisi et, </a:t>
            </a:r>
            <a:r>
              <a:rPr lang="en-US" dirty="0" err="1"/>
              <a:t>varius</a:t>
            </a:r>
            <a:r>
              <a:rPr lang="en-US" dirty="0"/>
              <a:t> </a:t>
            </a:r>
            <a:r>
              <a:rPr lang="en-US" dirty="0" err="1"/>
              <a:t>lobortis</a:t>
            </a:r>
            <a:r>
              <a:rPr lang="en-US" dirty="0"/>
              <a:t> </a:t>
            </a:r>
            <a:r>
              <a:rPr lang="en-US" dirty="0" err="1"/>
              <a:t>lectus</a:t>
            </a:r>
            <a:r>
              <a:rPr lang="en-US" dirty="0"/>
              <a:t>. </a:t>
            </a:r>
            <a:r>
              <a:rPr lang="en-US" dirty="0" err="1"/>
              <a:t>Fusce</a:t>
            </a:r>
            <a:r>
              <a:rPr lang="en-US" dirty="0"/>
              <a:t> </a:t>
            </a:r>
            <a:r>
              <a:rPr lang="en-US" dirty="0" err="1"/>
              <a:t>fermentum</a:t>
            </a:r>
            <a:r>
              <a:rPr lang="en-US" dirty="0"/>
              <a:t> </a:t>
            </a:r>
            <a:r>
              <a:rPr lang="en-US" dirty="0" err="1"/>
              <a:t>bibendum</a:t>
            </a:r>
            <a:r>
              <a:rPr lang="en-US" dirty="0"/>
              <a:t> </a:t>
            </a:r>
            <a:r>
              <a:rPr lang="en-US" dirty="0" err="1"/>
              <a:t>varius</a:t>
            </a:r>
            <a:r>
              <a:rPr lang="en-US" dirty="0"/>
              <a:t>. </a:t>
            </a:r>
            <a:r>
              <a:rPr lang="en-US" dirty="0" err="1"/>
              <a:t>Pellentesque</a:t>
            </a:r>
            <a:r>
              <a:rPr lang="en-US" dirty="0"/>
              <a:t> habitant </a:t>
            </a:r>
            <a:r>
              <a:rPr lang="en-US" dirty="0" err="1"/>
              <a:t>morbi</a:t>
            </a:r>
            <a:r>
              <a:rPr lang="en-US" dirty="0"/>
              <a:t> </a:t>
            </a:r>
            <a:r>
              <a:rPr lang="en-US" dirty="0" err="1"/>
              <a:t>tristique</a:t>
            </a:r>
            <a:r>
              <a:rPr lang="en-US" dirty="0"/>
              <a:t> </a:t>
            </a:r>
            <a:r>
              <a:rPr lang="en-US" dirty="0" err="1"/>
              <a:t>senectus</a:t>
            </a:r>
            <a:r>
              <a:rPr lang="en-US" dirty="0"/>
              <a:t> et </a:t>
            </a:r>
            <a:r>
              <a:rPr lang="en-US" dirty="0" err="1"/>
              <a:t>netus</a:t>
            </a:r>
            <a:r>
              <a:rPr lang="en-US" dirty="0"/>
              <a:t> et </a:t>
            </a:r>
            <a:r>
              <a:rPr lang="en-US" dirty="0" err="1"/>
              <a:t>malesuada</a:t>
            </a:r>
            <a:r>
              <a:rPr lang="en-US" dirty="0"/>
              <a:t> </a:t>
            </a:r>
            <a:br>
              <a:rPr lang="en-US" dirty="0"/>
            </a:br>
            <a:r>
              <a:rPr lang="en-US" dirty="0"/>
              <a:t>fames ac </a:t>
            </a:r>
            <a:r>
              <a:rPr lang="en-US" dirty="0" err="1"/>
              <a:t>turpis</a:t>
            </a:r>
            <a:r>
              <a:rPr lang="en-US" dirty="0"/>
              <a:t> </a:t>
            </a:r>
            <a:r>
              <a:rPr lang="en-US" dirty="0" err="1"/>
              <a:t>egestas</a:t>
            </a:r>
            <a:r>
              <a:rPr lang="en-US" dirty="0"/>
              <a:t>.</a:t>
            </a:r>
          </a:p>
          <a:p>
            <a:pPr marL="228557" marR="0" lvl="0" indent="-228557" algn="l" defTabSz="1218960" rtl="0" eaLnBrk="1" fontAlgn="auto" latinLnBrk="0" hangingPunct="1">
              <a:lnSpc>
                <a:spcPts val="2133"/>
              </a:lnSpc>
              <a:spcBef>
                <a:spcPts val="352"/>
              </a:spcBef>
              <a:spcAft>
                <a:spcPts val="400"/>
              </a:spcAft>
              <a:buClrTx/>
              <a:buSzTx/>
              <a:tabLst/>
              <a:defRPr/>
            </a:pPr>
            <a:r>
              <a:rPr lang="en-US" sz="1500" dirty="0">
                <a:latin typeface="+mj-lt"/>
              </a:rPr>
              <a:t>In </a:t>
            </a:r>
            <a:r>
              <a:rPr lang="en-US" sz="1500" dirty="0" err="1">
                <a:latin typeface="+mj-lt"/>
              </a:rPr>
              <a:t>egestas</a:t>
            </a:r>
            <a:r>
              <a:rPr lang="en-US" sz="1500" dirty="0">
                <a:latin typeface="+mj-lt"/>
              </a:rPr>
              <a:t> </a:t>
            </a:r>
            <a:r>
              <a:rPr lang="en-US" sz="1500" dirty="0" err="1">
                <a:latin typeface="+mj-lt"/>
              </a:rPr>
              <a:t>orci</a:t>
            </a:r>
            <a:r>
              <a:rPr lang="en-US" sz="1500" dirty="0">
                <a:latin typeface="+mj-lt"/>
              </a:rPr>
              <a:t> </a:t>
            </a:r>
            <a:r>
              <a:rPr lang="en-US" sz="1500" dirty="0" err="1">
                <a:latin typeface="+mj-lt"/>
              </a:rPr>
              <a:t>eu</a:t>
            </a:r>
            <a:r>
              <a:rPr lang="en-US" sz="1500" dirty="0">
                <a:latin typeface="+mj-lt"/>
              </a:rPr>
              <a:t> </a:t>
            </a:r>
            <a:r>
              <a:rPr lang="en-US" sz="1500" dirty="0" err="1">
                <a:latin typeface="+mj-lt"/>
              </a:rPr>
              <a:t>lacinia</a:t>
            </a:r>
            <a:r>
              <a:rPr lang="en-US" sz="1500" dirty="0">
                <a:latin typeface="+mj-lt"/>
              </a:rPr>
              <a:t> </a:t>
            </a:r>
            <a:r>
              <a:rPr lang="en-US" sz="1500" dirty="0" err="1">
                <a:latin typeface="+mj-lt"/>
              </a:rPr>
              <a:t>consectetur</a:t>
            </a:r>
            <a:r>
              <a:rPr lang="en-US" sz="1500" dirty="0">
                <a:latin typeface="+mj-lt"/>
              </a:rPr>
              <a:t>. In dolor ipsum, gravida et </a:t>
            </a:r>
            <a:r>
              <a:rPr lang="en-US" sz="1500" dirty="0" err="1">
                <a:latin typeface="+mj-lt"/>
              </a:rPr>
              <a:t>sagittis</a:t>
            </a:r>
            <a:r>
              <a:rPr lang="en-US" sz="1500" dirty="0">
                <a:latin typeface="+mj-lt"/>
              </a:rPr>
              <a:t> id, </a:t>
            </a:r>
            <a:r>
              <a:rPr lang="en-US" sz="1500" dirty="0" err="1">
                <a:latin typeface="+mj-lt"/>
              </a:rPr>
              <a:t>sollicitudin</a:t>
            </a:r>
            <a:r>
              <a:rPr lang="en-US" sz="1500" dirty="0">
                <a:latin typeface="+mj-lt"/>
              </a:rPr>
              <a:t> </a:t>
            </a:r>
            <a:r>
              <a:rPr lang="en-US" sz="1500" dirty="0" err="1">
                <a:latin typeface="+mj-lt"/>
              </a:rPr>
              <a:t>ut</a:t>
            </a:r>
            <a:r>
              <a:rPr lang="en-US" sz="1500" dirty="0">
                <a:latin typeface="+mj-lt"/>
              </a:rPr>
              <a:t> </a:t>
            </a:r>
            <a:r>
              <a:rPr lang="en-US" sz="1500" dirty="0" err="1">
                <a:latin typeface="+mj-lt"/>
              </a:rPr>
              <a:t>nisl</a:t>
            </a:r>
            <a:r>
              <a:rPr lang="en-US" sz="1500" dirty="0">
                <a:latin typeface="+mj-lt"/>
              </a:rPr>
              <a:t>. </a:t>
            </a:r>
            <a:r>
              <a:rPr lang="en-US" sz="1500" dirty="0" err="1">
                <a:latin typeface="+mj-lt"/>
              </a:rPr>
              <a:t>Praesent</a:t>
            </a:r>
            <a:r>
              <a:rPr lang="en-US" sz="1500" dirty="0">
                <a:latin typeface="+mj-lt"/>
              </a:rPr>
              <a:t> </a:t>
            </a:r>
            <a:r>
              <a:rPr lang="en-US" sz="1500" dirty="0" err="1">
                <a:latin typeface="+mj-lt"/>
              </a:rPr>
              <a:t>bibendum</a:t>
            </a:r>
            <a:r>
              <a:rPr lang="en-US" sz="1500" dirty="0">
                <a:latin typeface="+mj-lt"/>
              </a:rPr>
              <a:t> tempus </a:t>
            </a:r>
            <a:r>
              <a:rPr lang="en-US" sz="1500" dirty="0" err="1">
                <a:latin typeface="+mj-lt"/>
              </a:rPr>
              <a:t>tellus</a:t>
            </a:r>
            <a:r>
              <a:rPr lang="en-US" sz="1500" dirty="0">
                <a:latin typeface="+mj-lt"/>
              </a:rPr>
              <a:t> </a:t>
            </a:r>
            <a:r>
              <a:rPr lang="en-US" sz="1500" dirty="0" err="1">
                <a:latin typeface="+mj-lt"/>
              </a:rPr>
              <a:t>nec</a:t>
            </a:r>
            <a:r>
              <a:rPr lang="en-US" sz="1500" dirty="0">
                <a:latin typeface="+mj-lt"/>
              </a:rPr>
              <a:t> </a:t>
            </a:r>
            <a:r>
              <a:rPr lang="en-US" sz="1500" dirty="0" err="1">
                <a:latin typeface="+mj-lt"/>
              </a:rPr>
              <a:t>hendrerit</a:t>
            </a:r>
            <a:r>
              <a:rPr lang="en-US" sz="1500" dirty="0">
                <a:latin typeface="+mj-lt"/>
              </a:rPr>
              <a:t>. Nam in </a:t>
            </a:r>
            <a:r>
              <a:rPr lang="en-US" sz="1500" dirty="0" err="1">
                <a:latin typeface="+mj-lt"/>
              </a:rPr>
              <a:t>tempor</a:t>
            </a:r>
            <a:r>
              <a:rPr lang="en-US" sz="1500" dirty="0">
                <a:latin typeface="+mj-lt"/>
              </a:rPr>
              <a:t> </a:t>
            </a:r>
            <a:r>
              <a:rPr lang="en-US" sz="1500" dirty="0" err="1">
                <a:latin typeface="+mj-lt"/>
              </a:rPr>
              <a:t>metus</a:t>
            </a:r>
            <a:r>
              <a:rPr lang="en-US" sz="1500" dirty="0">
                <a:latin typeface="+mj-lt"/>
              </a:rPr>
              <a:t>, ac </a:t>
            </a:r>
            <a:r>
              <a:rPr lang="en-US" sz="1500" dirty="0" err="1">
                <a:latin typeface="+mj-lt"/>
              </a:rPr>
              <a:t>finibus</a:t>
            </a:r>
            <a:r>
              <a:rPr lang="en-US" sz="1500" dirty="0">
                <a:latin typeface="+mj-lt"/>
              </a:rPr>
              <a:t> </a:t>
            </a:r>
            <a:r>
              <a:rPr lang="en-US" sz="1500" dirty="0" err="1">
                <a:latin typeface="+mj-lt"/>
              </a:rPr>
              <a:t>purus</a:t>
            </a:r>
            <a:r>
              <a:rPr lang="en-US" sz="1500" dirty="0">
                <a:latin typeface="+mj-lt"/>
              </a:rPr>
              <a:t>. </a:t>
            </a:r>
            <a:r>
              <a:rPr lang="en-US" sz="1500" dirty="0" err="1">
                <a:latin typeface="+mj-lt"/>
              </a:rPr>
              <a:t>Praesent</a:t>
            </a:r>
            <a:r>
              <a:rPr lang="en-US" sz="1500" dirty="0">
                <a:latin typeface="+mj-lt"/>
              </a:rPr>
              <a:t> </a:t>
            </a:r>
            <a:r>
              <a:rPr lang="en-US" sz="1500" dirty="0" err="1">
                <a:latin typeface="+mj-lt"/>
              </a:rPr>
              <a:t>consequat</a:t>
            </a:r>
            <a:r>
              <a:rPr lang="en-US" sz="1500" dirty="0">
                <a:latin typeface="+mj-lt"/>
              </a:rPr>
              <a:t> </a:t>
            </a:r>
            <a:r>
              <a:rPr lang="en-US" sz="1500" dirty="0" err="1">
                <a:latin typeface="+mj-lt"/>
              </a:rPr>
              <a:t>lectus</a:t>
            </a:r>
            <a:r>
              <a:rPr lang="en-US" sz="1500" dirty="0">
                <a:latin typeface="+mj-lt"/>
              </a:rPr>
              <a:t> sit </a:t>
            </a:r>
            <a:r>
              <a:rPr lang="en-US" sz="1500" dirty="0" err="1">
                <a:latin typeface="+mj-lt"/>
              </a:rPr>
              <a:t>amet</a:t>
            </a:r>
            <a:r>
              <a:rPr lang="en-US" sz="1500" dirty="0">
                <a:latin typeface="+mj-lt"/>
              </a:rPr>
              <a:t> </a:t>
            </a:r>
            <a:r>
              <a:rPr lang="en-US" sz="1500" dirty="0" err="1">
                <a:latin typeface="+mj-lt"/>
              </a:rPr>
              <a:t>tortor</a:t>
            </a:r>
            <a:r>
              <a:rPr lang="en-US" sz="1500" dirty="0">
                <a:latin typeface="+mj-lt"/>
              </a:rPr>
              <a:t> pharetra, </a:t>
            </a:r>
            <a:r>
              <a:rPr lang="en-US" sz="1500" dirty="0" err="1">
                <a:latin typeface="+mj-lt"/>
              </a:rPr>
              <a:t>sed</a:t>
            </a:r>
            <a:r>
              <a:rPr lang="en-US" sz="1500" dirty="0">
                <a:latin typeface="+mj-lt"/>
              </a:rPr>
              <a:t> </a:t>
            </a:r>
            <a:r>
              <a:rPr lang="en-US" sz="1500" dirty="0" err="1">
                <a:latin typeface="+mj-lt"/>
              </a:rPr>
              <a:t>venenatis</a:t>
            </a:r>
            <a:r>
              <a:rPr lang="en-US" sz="1500" dirty="0">
                <a:latin typeface="+mj-lt"/>
              </a:rPr>
              <a:t> </a:t>
            </a:r>
            <a:r>
              <a:rPr lang="en-US" sz="1500" dirty="0" err="1">
                <a:latin typeface="+mj-lt"/>
              </a:rPr>
              <a:t>eros</a:t>
            </a:r>
            <a:r>
              <a:rPr lang="en-US" sz="1500" dirty="0">
                <a:latin typeface="+mj-lt"/>
              </a:rPr>
              <a:t> </a:t>
            </a:r>
            <a:r>
              <a:rPr lang="en-US" sz="1500" dirty="0" err="1">
                <a:latin typeface="+mj-lt"/>
              </a:rPr>
              <a:t>lacinia</a:t>
            </a:r>
            <a:r>
              <a:rPr lang="en-US" sz="1500" dirty="0">
                <a:latin typeface="+mj-lt"/>
              </a:rPr>
              <a:t>. In </a:t>
            </a:r>
            <a:r>
              <a:rPr lang="en-US" sz="1500" dirty="0" err="1">
                <a:latin typeface="+mj-lt"/>
              </a:rPr>
              <a:t>sed</a:t>
            </a:r>
            <a:r>
              <a:rPr lang="en-US" sz="1500" dirty="0">
                <a:latin typeface="+mj-lt"/>
              </a:rPr>
              <a:t> </a:t>
            </a:r>
            <a:r>
              <a:rPr lang="en-US" sz="1500" dirty="0" err="1">
                <a:latin typeface="+mj-lt"/>
              </a:rPr>
              <a:t>erat</a:t>
            </a:r>
            <a:r>
              <a:rPr lang="en-US" sz="1500" dirty="0">
                <a:latin typeface="+mj-lt"/>
              </a:rPr>
              <a:t> libero. </a:t>
            </a:r>
            <a:r>
              <a:rPr lang="en-US" sz="1500" dirty="0" err="1">
                <a:latin typeface="+mj-lt"/>
              </a:rPr>
              <a:t>Sed</a:t>
            </a:r>
            <a:r>
              <a:rPr lang="en-US" sz="1500" dirty="0">
                <a:latin typeface="+mj-lt"/>
              </a:rPr>
              <a:t> lorem </a:t>
            </a:r>
            <a:r>
              <a:rPr lang="en-US" sz="1500" dirty="0" err="1">
                <a:latin typeface="+mj-lt"/>
              </a:rPr>
              <a:t>neque</a:t>
            </a:r>
            <a:r>
              <a:rPr lang="en-US" sz="1500" dirty="0">
                <a:latin typeface="+mj-lt"/>
              </a:rPr>
              <a:t>, </a:t>
            </a:r>
            <a:r>
              <a:rPr lang="en-US" sz="1500" dirty="0" err="1">
                <a:latin typeface="+mj-lt"/>
              </a:rPr>
              <a:t>commodo</a:t>
            </a:r>
            <a:r>
              <a:rPr lang="en-US" sz="1500" dirty="0">
                <a:latin typeface="+mj-lt"/>
              </a:rPr>
              <a:t> vitae ex at, pharetra convallis </a:t>
            </a:r>
            <a:r>
              <a:rPr lang="en-US" sz="1500" dirty="0" err="1">
                <a:latin typeface="+mj-lt"/>
              </a:rPr>
              <a:t>nunc</a:t>
            </a:r>
            <a:r>
              <a:rPr lang="en-US" sz="1500" dirty="0">
                <a:latin typeface="+mj-lt"/>
              </a:rPr>
              <a:t>. In </a:t>
            </a:r>
            <a:r>
              <a:rPr lang="en-US" sz="1500" dirty="0" err="1">
                <a:latin typeface="+mj-lt"/>
              </a:rPr>
              <a:t>vehicula</a:t>
            </a:r>
            <a:r>
              <a:rPr lang="en-US" sz="1500" dirty="0">
                <a:latin typeface="+mj-lt"/>
              </a:rPr>
              <a:t> </a:t>
            </a:r>
            <a:r>
              <a:rPr lang="en-US" sz="1500" dirty="0" err="1">
                <a:latin typeface="+mj-lt"/>
              </a:rPr>
              <a:t>mauris</a:t>
            </a:r>
            <a:r>
              <a:rPr lang="en-US" sz="1500" dirty="0">
                <a:latin typeface="+mj-lt"/>
              </a:rPr>
              <a:t> ligula. </a:t>
            </a:r>
            <a:r>
              <a:rPr lang="en-US" sz="1500" dirty="0" err="1">
                <a:latin typeface="+mj-lt"/>
              </a:rPr>
              <a:t>Suspendisse</a:t>
            </a:r>
            <a:r>
              <a:rPr lang="en-US" sz="1500" dirty="0">
                <a:latin typeface="+mj-lt"/>
              </a:rPr>
              <a:t> in </a:t>
            </a:r>
            <a:r>
              <a:rPr lang="en-US" sz="1500" dirty="0" err="1">
                <a:latin typeface="+mj-lt"/>
              </a:rPr>
              <a:t>tellus</a:t>
            </a:r>
            <a:r>
              <a:rPr lang="en-US" sz="1500" dirty="0">
                <a:latin typeface="+mj-lt"/>
              </a:rPr>
              <a:t> </a:t>
            </a:r>
            <a:r>
              <a:rPr lang="en-US" sz="1500" dirty="0" err="1">
                <a:latin typeface="+mj-lt"/>
              </a:rPr>
              <a:t>congue</a:t>
            </a:r>
            <a:r>
              <a:rPr lang="en-US" sz="1500" dirty="0">
                <a:latin typeface="+mj-lt"/>
              </a:rPr>
              <a:t> </a:t>
            </a:r>
            <a:r>
              <a:rPr lang="en-US" sz="1500" dirty="0" err="1">
                <a:latin typeface="+mj-lt"/>
              </a:rPr>
              <a:t>odio</a:t>
            </a:r>
            <a:r>
              <a:rPr lang="en-US" sz="1500" dirty="0">
                <a:latin typeface="+mj-lt"/>
              </a:rPr>
              <a:t> pharetra </a:t>
            </a:r>
            <a:r>
              <a:rPr lang="en-US" sz="1500" dirty="0" err="1">
                <a:latin typeface="+mj-lt"/>
              </a:rPr>
              <a:t>finibus</a:t>
            </a:r>
            <a:r>
              <a:rPr lang="en-US" sz="1500" dirty="0">
                <a:latin typeface="+mj-lt"/>
              </a:rPr>
              <a:t>. Nam </a:t>
            </a:r>
            <a:r>
              <a:rPr lang="en-US" sz="1500" dirty="0" err="1">
                <a:latin typeface="+mj-lt"/>
              </a:rPr>
              <a:t>vel</a:t>
            </a:r>
            <a:r>
              <a:rPr lang="en-US" sz="1500" dirty="0">
                <a:latin typeface="+mj-lt"/>
              </a:rPr>
              <a:t> </a:t>
            </a:r>
            <a:r>
              <a:rPr lang="en-US" sz="1500" dirty="0" err="1">
                <a:latin typeface="+mj-lt"/>
              </a:rPr>
              <a:t>auctor</a:t>
            </a:r>
            <a:r>
              <a:rPr lang="en-US" sz="1500" dirty="0">
                <a:latin typeface="+mj-lt"/>
              </a:rPr>
              <a:t> </a:t>
            </a:r>
            <a:r>
              <a:rPr lang="en-US" sz="1500" dirty="0" err="1">
                <a:latin typeface="+mj-lt"/>
              </a:rPr>
              <a:t>justo</a:t>
            </a:r>
            <a:r>
              <a:rPr lang="en-US" sz="1500" dirty="0">
                <a:latin typeface="+mj-lt"/>
              </a:rPr>
              <a:t>, vitae </a:t>
            </a:r>
            <a:r>
              <a:rPr lang="en-US" sz="1500" dirty="0" err="1">
                <a:latin typeface="+mj-lt"/>
              </a:rPr>
              <a:t>hendrerit</a:t>
            </a:r>
            <a:r>
              <a:rPr lang="en-US" sz="1500" dirty="0">
                <a:latin typeface="+mj-lt"/>
              </a:rPr>
              <a:t> </a:t>
            </a:r>
            <a:r>
              <a:rPr lang="en-US" sz="1500" dirty="0" err="1">
                <a:latin typeface="+mj-lt"/>
              </a:rPr>
              <a:t>orci</a:t>
            </a:r>
            <a:r>
              <a:rPr lang="en-US" sz="1500" dirty="0">
                <a:latin typeface="+mj-lt"/>
              </a:rPr>
              <a:t>. </a:t>
            </a:r>
            <a:r>
              <a:rPr lang="en-US" sz="1500" dirty="0" err="1">
                <a:latin typeface="+mj-lt"/>
              </a:rPr>
              <a:t>Duis</a:t>
            </a:r>
            <a:r>
              <a:rPr lang="en-US" sz="1500" dirty="0">
                <a:latin typeface="+mj-lt"/>
              </a:rPr>
              <a:t> </a:t>
            </a:r>
            <a:r>
              <a:rPr lang="en-US" sz="1500" dirty="0" err="1">
                <a:latin typeface="+mj-lt"/>
              </a:rPr>
              <a:t>nec</a:t>
            </a:r>
            <a:r>
              <a:rPr lang="en-US" sz="1500" dirty="0">
                <a:latin typeface="+mj-lt"/>
              </a:rPr>
              <a:t> </a:t>
            </a:r>
            <a:r>
              <a:rPr lang="en-US" sz="1500" dirty="0" err="1">
                <a:latin typeface="+mj-lt"/>
              </a:rPr>
              <a:t>sapien</a:t>
            </a:r>
            <a:r>
              <a:rPr lang="en-US" sz="1500" dirty="0">
                <a:latin typeface="+mj-lt"/>
              </a:rPr>
              <a:t> </a:t>
            </a:r>
            <a:r>
              <a:rPr lang="en-US" sz="1500" dirty="0" err="1">
                <a:latin typeface="+mj-lt"/>
              </a:rPr>
              <a:t>viverra</a:t>
            </a:r>
            <a:r>
              <a:rPr lang="en-US" sz="1500" dirty="0">
                <a:latin typeface="+mj-lt"/>
              </a:rPr>
              <a:t>, </a:t>
            </a:r>
            <a:r>
              <a:rPr lang="en-US" sz="1500" dirty="0" err="1">
                <a:latin typeface="+mj-lt"/>
              </a:rPr>
              <a:t>bibendum</a:t>
            </a:r>
            <a:r>
              <a:rPr lang="en-US" sz="1500" dirty="0">
                <a:latin typeface="+mj-lt"/>
              </a:rPr>
              <a:t> </a:t>
            </a:r>
            <a:r>
              <a:rPr lang="en-US" sz="1500" dirty="0" err="1">
                <a:latin typeface="+mj-lt"/>
              </a:rPr>
              <a:t>tellus</a:t>
            </a:r>
            <a:r>
              <a:rPr lang="en-US" sz="1500" dirty="0">
                <a:latin typeface="+mj-lt"/>
              </a:rPr>
              <a:t> </a:t>
            </a:r>
            <a:r>
              <a:rPr lang="en-US" sz="1500" dirty="0" err="1">
                <a:latin typeface="+mj-lt"/>
              </a:rPr>
              <a:t>eget</a:t>
            </a:r>
            <a:r>
              <a:rPr lang="en-US" sz="1500" dirty="0">
                <a:latin typeface="+mj-lt"/>
              </a:rPr>
              <a:t>, </a:t>
            </a:r>
            <a:r>
              <a:rPr lang="en-US" sz="1500" dirty="0" err="1">
                <a:latin typeface="+mj-lt"/>
              </a:rPr>
              <a:t>pellentesque</a:t>
            </a:r>
            <a:r>
              <a:rPr lang="en-US" sz="1500" dirty="0">
                <a:latin typeface="+mj-lt"/>
              </a:rPr>
              <a:t> </a:t>
            </a:r>
            <a:r>
              <a:rPr lang="en-US" sz="1500" dirty="0" err="1">
                <a:latin typeface="+mj-lt"/>
              </a:rPr>
              <a:t>massa</a:t>
            </a:r>
            <a:r>
              <a:rPr lang="en-US" sz="1500" dirty="0">
                <a:latin typeface="+mj-lt"/>
              </a:rPr>
              <a:t>. </a:t>
            </a:r>
            <a:r>
              <a:rPr lang="en-US" sz="1500" dirty="0" err="1">
                <a:latin typeface="+mj-lt"/>
              </a:rPr>
              <a:t>Nulla</a:t>
            </a:r>
            <a:r>
              <a:rPr lang="en-US" sz="1500" dirty="0">
                <a:latin typeface="+mj-lt"/>
              </a:rPr>
              <a:t> </a:t>
            </a:r>
            <a:r>
              <a:rPr lang="en-US" sz="1500" dirty="0" err="1">
                <a:latin typeface="+mj-lt"/>
              </a:rPr>
              <a:t>feugiat</a:t>
            </a:r>
            <a:r>
              <a:rPr lang="en-US" sz="1500" dirty="0">
                <a:latin typeface="+mj-lt"/>
              </a:rPr>
              <a:t>, </a:t>
            </a:r>
            <a:r>
              <a:rPr lang="en-US" sz="1500" dirty="0" err="1">
                <a:latin typeface="+mj-lt"/>
              </a:rPr>
              <a:t>turpis</a:t>
            </a:r>
            <a:r>
              <a:rPr lang="en-US" sz="1500" dirty="0">
                <a:latin typeface="+mj-lt"/>
              </a:rPr>
              <a:t> et </a:t>
            </a:r>
            <a:r>
              <a:rPr lang="en-US" sz="1500" dirty="0" err="1">
                <a:latin typeface="+mj-lt"/>
              </a:rPr>
              <a:t>posuere</a:t>
            </a:r>
            <a:r>
              <a:rPr lang="en-US" sz="1500" dirty="0">
                <a:latin typeface="+mj-lt"/>
              </a:rPr>
              <a:t> </a:t>
            </a:r>
            <a:r>
              <a:rPr lang="en-US" sz="1500" dirty="0" err="1">
                <a:latin typeface="+mj-lt"/>
              </a:rPr>
              <a:t>viverra</a:t>
            </a:r>
            <a:r>
              <a:rPr lang="en-US" sz="1500" dirty="0">
                <a:latin typeface="+mj-lt"/>
              </a:rPr>
              <a:t>, ipsum </a:t>
            </a:r>
            <a:r>
              <a:rPr lang="en-US" sz="1500" dirty="0" err="1">
                <a:latin typeface="+mj-lt"/>
              </a:rPr>
              <a:t>sem</a:t>
            </a:r>
            <a:r>
              <a:rPr lang="en-US" sz="1500" dirty="0">
                <a:latin typeface="+mj-lt"/>
              </a:rPr>
              <a:t> </a:t>
            </a:r>
            <a:r>
              <a:rPr lang="en-US" sz="1500" dirty="0" err="1">
                <a:latin typeface="+mj-lt"/>
              </a:rPr>
              <a:t>tincidunt</a:t>
            </a:r>
            <a:r>
              <a:rPr lang="en-US" sz="1500" dirty="0">
                <a:latin typeface="+mj-lt"/>
              </a:rPr>
              <a:t> </a:t>
            </a:r>
            <a:r>
              <a:rPr lang="en-US" sz="1500" dirty="0" err="1">
                <a:latin typeface="+mj-lt"/>
              </a:rPr>
              <a:t>est</a:t>
            </a:r>
            <a:r>
              <a:rPr lang="en-US" sz="1500" dirty="0">
                <a:latin typeface="+mj-lt"/>
              </a:rPr>
              <a:t>, </a:t>
            </a:r>
            <a:r>
              <a:rPr lang="en-US" sz="1500" dirty="0" err="1">
                <a:latin typeface="+mj-lt"/>
              </a:rPr>
              <a:t>finibus</a:t>
            </a:r>
            <a:r>
              <a:rPr lang="en-US" sz="1500" dirty="0">
                <a:latin typeface="+mj-lt"/>
              </a:rPr>
              <a:t> </a:t>
            </a:r>
            <a:r>
              <a:rPr lang="en-US" sz="1500" dirty="0" err="1">
                <a:latin typeface="+mj-lt"/>
              </a:rPr>
              <a:t>tempor</a:t>
            </a:r>
            <a:r>
              <a:rPr lang="en-US" sz="1500" dirty="0">
                <a:latin typeface="+mj-lt"/>
              </a:rPr>
              <a:t> </a:t>
            </a:r>
            <a:r>
              <a:rPr lang="en-US" sz="1500" dirty="0" err="1">
                <a:latin typeface="+mj-lt"/>
              </a:rPr>
              <a:t>nibh</a:t>
            </a:r>
            <a:r>
              <a:rPr lang="en-US" sz="1500" dirty="0">
                <a:latin typeface="+mj-lt"/>
              </a:rPr>
              <a:t> ante semper diam. </a:t>
            </a:r>
            <a:r>
              <a:rPr lang="en-US" sz="1500" dirty="0" err="1">
                <a:latin typeface="+mj-lt"/>
              </a:rPr>
              <a:t>Nullam</a:t>
            </a:r>
            <a:r>
              <a:rPr lang="en-US" sz="1500" dirty="0">
                <a:latin typeface="+mj-lt"/>
              </a:rPr>
              <a:t> </a:t>
            </a:r>
            <a:r>
              <a:rPr lang="en-US" sz="1500" dirty="0" err="1">
                <a:latin typeface="+mj-lt"/>
              </a:rPr>
              <a:t>quis</a:t>
            </a:r>
            <a:r>
              <a:rPr lang="en-US" sz="1500" dirty="0">
                <a:latin typeface="+mj-lt"/>
              </a:rPr>
              <a:t> </a:t>
            </a:r>
            <a:r>
              <a:rPr lang="en-US" sz="1500" dirty="0" err="1">
                <a:latin typeface="+mj-lt"/>
              </a:rPr>
              <a:t>euismod</a:t>
            </a:r>
            <a:r>
              <a:rPr lang="en-US" sz="1500" dirty="0">
                <a:latin typeface="+mj-lt"/>
              </a:rPr>
              <a:t> </a:t>
            </a:r>
            <a:r>
              <a:rPr lang="en-US" sz="1500" dirty="0" err="1">
                <a:latin typeface="+mj-lt"/>
              </a:rPr>
              <a:t>neque</a:t>
            </a:r>
            <a:r>
              <a:rPr lang="en-US" sz="1500" dirty="0">
                <a:latin typeface="+mj-lt"/>
              </a:rPr>
              <a:t>, </a:t>
            </a:r>
            <a:r>
              <a:rPr lang="en-US" sz="1500" dirty="0" err="1">
                <a:latin typeface="+mj-lt"/>
              </a:rPr>
              <a:t>nec</a:t>
            </a:r>
            <a:r>
              <a:rPr lang="en-US" sz="1500" dirty="0">
                <a:latin typeface="+mj-lt"/>
              </a:rPr>
              <a:t> </a:t>
            </a:r>
            <a:r>
              <a:rPr lang="en-US" sz="1500" dirty="0" err="1">
                <a:latin typeface="+mj-lt"/>
              </a:rPr>
              <a:t>facilisis</a:t>
            </a:r>
            <a:r>
              <a:rPr lang="en-US" sz="1500" dirty="0">
                <a:latin typeface="+mj-lt"/>
              </a:rPr>
              <a:t> sem. </a:t>
            </a:r>
            <a:r>
              <a:rPr lang="en-US" sz="1500" dirty="0" err="1">
                <a:latin typeface="+mj-lt"/>
              </a:rPr>
              <a:t>Morbi</a:t>
            </a:r>
            <a:r>
              <a:rPr lang="en-US" sz="1500" dirty="0">
                <a:latin typeface="+mj-lt"/>
              </a:rPr>
              <a:t> </a:t>
            </a:r>
            <a:r>
              <a:rPr lang="en-US" sz="1500" dirty="0" err="1">
                <a:latin typeface="+mj-lt"/>
              </a:rPr>
              <a:t>egestas</a:t>
            </a:r>
            <a:r>
              <a:rPr lang="en-US" sz="1500" dirty="0">
                <a:latin typeface="+mj-lt"/>
              </a:rPr>
              <a:t> </a:t>
            </a:r>
            <a:r>
              <a:rPr lang="en-US" sz="1500" dirty="0" err="1">
                <a:latin typeface="+mj-lt"/>
              </a:rPr>
              <a:t>iaculis</a:t>
            </a:r>
            <a:r>
              <a:rPr lang="en-US" sz="1500" dirty="0">
                <a:latin typeface="+mj-lt"/>
              </a:rPr>
              <a:t> </a:t>
            </a:r>
            <a:r>
              <a:rPr lang="en-US" sz="1500" dirty="0" err="1">
                <a:latin typeface="+mj-lt"/>
              </a:rPr>
              <a:t>dignissim</a:t>
            </a:r>
            <a:r>
              <a:rPr lang="en-US" sz="1500" dirty="0">
                <a:latin typeface="+mj-lt"/>
              </a:rPr>
              <a:t>. In </a:t>
            </a:r>
            <a:r>
              <a:rPr lang="en-US" sz="1500" dirty="0" err="1">
                <a:latin typeface="+mj-lt"/>
              </a:rPr>
              <a:t>accumsan</a:t>
            </a:r>
            <a:r>
              <a:rPr lang="en-US" sz="1500" dirty="0">
                <a:latin typeface="+mj-lt"/>
              </a:rPr>
              <a:t> </a:t>
            </a:r>
            <a:r>
              <a:rPr lang="en-US" sz="1500" dirty="0" err="1">
                <a:latin typeface="+mj-lt"/>
              </a:rPr>
              <a:t>tortor</a:t>
            </a:r>
            <a:r>
              <a:rPr lang="en-US" sz="1500" dirty="0">
                <a:latin typeface="+mj-lt"/>
              </a:rPr>
              <a:t> </a:t>
            </a:r>
            <a:r>
              <a:rPr lang="en-US" sz="1500" dirty="0" err="1">
                <a:latin typeface="+mj-lt"/>
              </a:rPr>
              <a:t>elit</a:t>
            </a:r>
            <a:r>
              <a:rPr lang="en-US" sz="1500" dirty="0">
                <a:latin typeface="+mj-lt"/>
              </a:rPr>
              <a:t>, non </a:t>
            </a:r>
            <a:r>
              <a:rPr lang="en-US" sz="1500" dirty="0" err="1">
                <a:latin typeface="+mj-lt"/>
              </a:rPr>
              <a:t>euismod</a:t>
            </a:r>
            <a:r>
              <a:rPr lang="en-US" sz="1500" dirty="0">
                <a:latin typeface="+mj-lt"/>
              </a:rPr>
              <a:t> </a:t>
            </a:r>
            <a:r>
              <a:rPr lang="en-US" sz="1500" dirty="0" err="1">
                <a:latin typeface="+mj-lt"/>
              </a:rPr>
              <a:t>eros</a:t>
            </a:r>
            <a:r>
              <a:rPr lang="en-US" sz="1500" dirty="0">
                <a:latin typeface="+mj-lt"/>
              </a:rPr>
              <a:t> </a:t>
            </a:r>
            <a:r>
              <a:rPr lang="en-US" sz="1500" dirty="0" err="1">
                <a:latin typeface="+mj-lt"/>
              </a:rPr>
              <a:t>accumsan</a:t>
            </a:r>
            <a:r>
              <a:rPr lang="en-US" sz="1500" dirty="0">
                <a:latin typeface="+mj-lt"/>
              </a:rPr>
              <a:t> ac. </a:t>
            </a:r>
            <a:r>
              <a:rPr lang="en-US" sz="1500" dirty="0" err="1">
                <a:latin typeface="+mj-lt"/>
              </a:rPr>
              <a:t>Sed</a:t>
            </a:r>
            <a:r>
              <a:rPr lang="en-US" sz="1500" dirty="0">
                <a:latin typeface="+mj-lt"/>
              </a:rPr>
              <a:t> </a:t>
            </a:r>
            <a:r>
              <a:rPr lang="en-US" sz="1500" dirty="0" err="1">
                <a:latin typeface="+mj-lt"/>
              </a:rPr>
              <a:t>ultrices</a:t>
            </a:r>
            <a:r>
              <a:rPr lang="en-US" sz="1500" dirty="0">
                <a:latin typeface="+mj-lt"/>
              </a:rPr>
              <a:t> mi lorem, </a:t>
            </a:r>
            <a:r>
              <a:rPr lang="en-US" sz="1500" dirty="0" err="1">
                <a:latin typeface="+mj-lt"/>
              </a:rPr>
              <a:t>ut</a:t>
            </a:r>
            <a:r>
              <a:rPr lang="en-US" sz="1500" dirty="0">
                <a:latin typeface="+mj-lt"/>
              </a:rPr>
              <a:t> </a:t>
            </a:r>
            <a:r>
              <a:rPr lang="en-US" sz="1500" dirty="0" err="1">
                <a:latin typeface="+mj-lt"/>
              </a:rPr>
              <a:t>dignissim</a:t>
            </a:r>
            <a:r>
              <a:rPr lang="en-US" sz="1500" dirty="0">
                <a:latin typeface="+mj-lt"/>
              </a:rPr>
              <a:t> </a:t>
            </a:r>
            <a:r>
              <a:rPr lang="en-US" sz="1500" dirty="0" err="1">
                <a:latin typeface="+mj-lt"/>
              </a:rPr>
              <a:t>nibh</a:t>
            </a:r>
            <a:r>
              <a:rPr lang="en-US" sz="1500" dirty="0">
                <a:latin typeface="+mj-lt"/>
              </a:rPr>
              <a:t> </a:t>
            </a:r>
            <a:r>
              <a:rPr lang="en-US" sz="1500" dirty="0" err="1">
                <a:latin typeface="+mj-lt"/>
              </a:rPr>
              <a:t>facilisis</a:t>
            </a:r>
            <a:r>
              <a:rPr lang="en-US" sz="1500" dirty="0">
                <a:latin typeface="+mj-lt"/>
              </a:rPr>
              <a:t> vel.</a:t>
            </a:r>
          </a:p>
        </p:txBody>
      </p:sp>
      <p:cxnSp>
        <p:nvCxnSpPr>
          <p:cNvPr id="4" name="Straight Connector 3"/>
          <p:cNvCxnSpPr/>
          <p:nvPr userDrawn="1"/>
        </p:nvCxnSpPr>
        <p:spPr>
          <a:xfrm>
            <a:off x="392548" y="955249"/>
            <a:ext cx="11406909" cy="0"/>
          </a:xfrm>
          <a:prstGeom prst="line">
            <a:avLst/>
          </a:prstGeom>
          <a:ln w="19050" cmpd="sng">
            <a:solidFill>
              <a:schemeClr val="bg2">
                <a:lumMod val="20000"/>
                <a:lumOff val="80000"/>
              </a:schemeClr>
            </a:solidFill>
          </a:ln>
          <a:effectLst/>
        </p:spPr>
        <p:style>
          <a:lnRef idx="2">
            <a:schemeClr val="accent1"/>
          </a:lnRef>
          <a:fillRef idx="0">
            <a:schemeClr val="accent1"/>
          </a:fillRef>
          <a:effectRef idx="1">
            <a:schemeClr val="accent1"/>
          </a:effectRef>
          <a:fontRef idx="minor">
            <a:schemeClr val="tx1"/>
          </a:fontRef>
        </p:style>
      </p:cxnSp>
      <p:sp>
        <p:nvSpPr>
          <p:cNvPr id="7" name="Slide Number Placeholder 1"/>
          <p:cNvSpPr>
            <a:spLocks noGrp="1"/>
          </p:cNvSpPr>
          <p:nvPr>
            <p:ph type="sldNum" sz="quarter" idx="4"/>
          </p:nvPr>
        </p:nvSpPr>
        <p:spPr>
          <a:xfrm>
            <a:off x="9884589" y="6435521"/>
            <a:ext cx="1831163" cy="422483"/>
          </a:xfrm>
          <a:prstGeom prst="rect">
            <a:avLst/>
          </a:prstGeom>
        </p:spPr>
        <p:txBody>
          <a:bodyPr vert="horz" wrap="none" lIns="91426" tIns="45718" rIns="0" bIns="82283" rtlCol="0" anchor="ctr"/>
          <a:lstStyle>
            <a:lvl1pPr algn="r">
              <a:defRPr sz="1100" b="1" i="0">
                <a:solidFill>
                  <a:srgbClr val="FEFEFE"/>
                </a:solidFill>
                <a:latin typeface="+mj-lt"/>
              </a:defRPr>
            </a:lvl1pPr>
          </a:lstStyle>
          <a:p>
            <a:fld id="{3A707DD9-E92B-45E8-BE0A-E6B2EDF345EB}" type="slidenum">
              <a:rPr lang="en-US" smtClean="0"/>
              <a:pPr/>
              <a:t>‹#›</a:t>
            </a:fld>
            <a:endParaRPr lang="en-US" dirty="0"/>
          </a:p>
        </p:txBody>
      </p:sp>
    </p:spTree>
    <p:extLst>
      <p:ext uri="{BB962C8B-B14F-4D97-AF65-F5344CB8AC3E}">
        <p14:creationId xmlns:p14="http://schemas.microsoft.com/office/powerpoint/2010/main" val="321694576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mparison on Color Canvas">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bg1"/>
                </a:solidFill>
              </a:defRPr>
            </a:lvl1pPr>
          </a:lstStyle>
          <a:p>
            <a:r>
              <a:rPr lang="en-US" dirty="0"/>
              <a:t>Please Add Slide Headline Here</a:t>
            </a:r>
          </a:p>
        </p:txBody>
      </p:sp>
      <p:sp>
        <p:nvSpPr>
          <p:cNvPr id="3" name="Content Placeholder 5"/>
          <p:cNvSpPr>
            <a:spLocks noGrp="1"/>
          </p:cNvSpPr>
          <p:nvPr>
            <p:ph sz="quarter" idx="10" hasCustomPrompt="1"/>
          </p:nvPr>
        </p:nvSpPr>
        <p:spPr>
          <a:xfrm>
            <a:off x="476255" y="1896533"/>
            <a:ext cx="5314948" cy="4072467"/>
          </a:xfrm>
        </p:spPr>
        <p:txBody>
          <a:bodyPr/>
          <a:lstStyle>
            <a:lvl1pPr>
              <a:defRPr>
                <a:solidFill>
                  <a:schemeClr val="bg1"/>
                </a:solidFill>
                <a:latin typeface="+mj-lt"/>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Etiam</a:t>
            </a:r>
            <a:r>
              <a:rPr lang="en-US" dirty="0"/>
              <a:t> </a:t>
            </a:r>
            <a:r>
              <a:rPr lang="en-US" dirty="0" err="1"/>
              <a:t>lacinia</a:t>
            </a:r>
            <a:r>
              <a:rPr lang="en-US" dirty="0"/>
              <a:t>, </a:t>
            </a:r>
            <a:r>
              <a:rPr lang="en-US" dirty="0" err="1"/>
              <a:t>diam</a:t>
            </a:r>
            <a:r>
              <a:rPr lang="en-US" dirty="0"/>
              <a:t> </a:t>
            </a:r>
            <a:r>
              <a:rPr lang="en-US" dirty="0" err="1"/>
              <a:t>eget</a:t>
            </a:r>
            <a:r>
              <a:rPr lang="en-US" dirty="0"/>
              <a:t> </a:t>
            </a:r>
            <a:r>
              <a:rPr lang="en-US" dirty="0" err="1"/>
              <a:t>lobortis</a:t>
            </a:r>
            <a:r>
              <a:rPr lang="en-US" dirty="0"/>
              <a:t> </a:t>
            </a:r>
            <a:r>
              <a:rPr lang="en-US" dirty="0" err="1"/>
              <a:t>aliquet</a:t>
            </a:r>
            <a:r>
              <a:rPr lang="en-US" dirty="0"/>
              <a:t>, lacus lorem </a:t>
            </a:r>
            <a:r>
              <a:rPr lang="en-US" dirty="0" err="1"/>
              <a:t>placerat</a:t>
            </a:r>
            <a:r>
              <a:rPr lang="en-US" dirty="0"/>
              <a:t> libero, </a:t>
            </a:r>
            <a:r>
              <a:rPr lang="en-US" dirty="0" err="1"/>
              <a:t>nec</a:t>
            </a:r>
            <a:r>
              <a:rPr lang="en-US" dirty="0"/>
              <a:t> </a:t>
            </a:r>
            <a:r>
              <a:rPr lang="en-US" dirty="0" err="1"/>
              <a:t>vulputate</a:t>
            </a:r>
            <a:r>
              <a:rPr lang="en-US" dirty="0"/>
              <a:t> </a:t>
            </a:r>
            <a:br>
              <a:rPr lang="en-US" dirty="0"/>
            </a:br>
            <a:r>
              <a:rPr lang="en-US" dirty="0" err="1"/>
              <a:t>est</a:t>
            </a:r>
            <a:r>
              <a:rPr lang="en-US" dirty="0"/>
              <a:t> </a:t>
            </a:r>
            <a:r>
              <a:rPr lang="en-US" dirty="0" err="1"/>
              <a:t>mauris</a:t>
            </a:r>
            <a:r>
              <a:rPr lang="en-US" dirty="0"/>
              <a:t> et </a:t>
            </a:r>
            <a:r>
              <a:rPr lang="en-US" dirty="0" err="1"/>
              <a:t>turpis</a:t>
            </a:r>
            <a:r>
              <a:rPr lang="en-US" dirty="0"/>
              <a:t>. </a:t>
            </a:r>
            <a:r>
              <a:rPr lang="en-US" dirty="0" err="1"/>
              <a:t>Suspendisse</a:t>
            </a:r>
            <a:r>
              <a:rPr lang="en-US" dirty="0"/>
              <a:t> </a:t>
            </a:r>
            <a:r>
              <a:rPr lang="en-US" dirty="0" err="1"/>
              <a:t>eleifend</a:t>
            </a:r>
            <a:r>
              <a:rPr lang="en-US" dirty="0"/>
              <a:t> </a:t>
            </a:r>
            <a:r>
              <a:rPr lang="en-US" dirty="0" err="1"/>
              <a:t>ornare</a:t>
            </a:r>
            <a:r>
              <a:rPr lang="en-US" dirty="0"/>
              <a:t> </a:t>
            </a:r>
            <a:r>
              <a:rPr lang="en-US" dirty="0" err="1"/>
              <a:t>diam</a:t>
            </a:r>
            <a:r>
              <a:rPr lang="en-US" dirty="0"/>
              <a:t> sit </a:t>
            </a:r>
            <a:r>
              <a:rPr lang="en-US" dirty="0" err="1"/>
              <a:t>amet</a:t>
            </a:r>
            <a:r>
              <a:rPr lang="en-US" dirty="0"/>
              <a:t> </a:t>
            </a:r>
            <a:r>
              <a:rPr lang="en-US" dirty="0" err="1"/>
              <a:t>facilisis</a:t>
            </a:r>
            <a:r>
              <a:rPr lang="en-US" dirty="0"/>
              <a:t>. Nunc lacus </a:t>
            </a:r>
            <a:r>
              <a:rPr lang="en-US" dirty="0" err="1"/>
              <a:t>mauris</a:t>
            </a:r>
            <a:r>
              <a:rPr lang="en-US" dirty="0"/>
              <a:t>, </a:t>
            </a:r>
            <a:r>
              <a:rPr lang="en-US" dirty="0" err="1"/>
              <a:t>sagittis</a:t>
            </a:r>
            <a:r>
              <a:rPr lang="en-US" dirty="0"/>
              <a:t> in </a:t>
            </a:r>
            <a:r>
              <a:rPr lang="en-US" dirty="0" err="1"/>
              <a:t>tortor</a:t>
            </a:r>
            <a:r>
              <a:rPr lang="en-US" dirty="0"/>
              <a:t> a, </a:t>
            </a:r>
            <a:r>
              <a:rPr lang="en-US" dirty="0" err="1"/>
              <a:t>scelerisque</a:t>
            </a:r>
            <a:r>
              <a:rPr lang="en-US" dirty="0"/>
              <a:t> </a:t>
            </a:r>
            <a:r>
              <a:rPr lang="en-US" dirty="0" err="1"/>
              <a:t>feugiat</a:t>
            </a:r>
            <a:r>
              <a:rPr lang="en-US" dirty="0"/>
              <a:t> </a:t>
            </a:r>
            <a:r>
              <a:rPr lang="en-US" dirty="0" err="1"/>
              <a:t>velit</a:t>
            </a:r>
            <a:r>
              <a:rPr lang="en-US" dirty="0"/>
              <a:t>. </a:t>
            </a:r>
          </a:p>
          <a:p>
            <a:pPr lvl="0"/>
            <a:r>
              <a:rPr lang="en-US" dirty="0" err="1"/>
              <a:t>Nullam</a:t>
            </a:r>
            <a:r>
              <a:rPr lang="en-US" dirty="0"/>
              <a:t> sit </a:t>
            </a:r>
            <a:r>
              <a:rPr lang="en-US" dirty="0" err="1"/>
              <a:t>amet</a:t>
            </a:r>
            <a:r>
              <a:rPr lang="en-US" dirty="0"/>
              <a:t> </a:t>
            </a:r>
            <a:r>
              <a:rPr lang="en-US" dirty="0" err="1"/>
              <a:t>lobortis</a:t>
            </a:r>
            <a:r>
              <a:rPr lang="en-US" dirty="0"/>
              <a:t> </a:t>
            </a:r>
            <a:r>
              <a:rPr lang="en-US" dirty="0" err="1"/>
              <a:t>urna</a:t>
            </a:r>
            <a:r>
              <a:rPr lang="en-US" dirty="0"/>
              <a:t>. </a:t>
            </a:r>
            <a:r>
              <a:rPr lang="en-US" dirty="0" err="1"/>
              <a:t>Aenean</a:t>
            </a:r>
            <a:r>
              <a:rPr lang="en-US" dirty="0"/>
              <a:t> </a:t>
            </a:r>
            <a:r>
              <a:rPr lang="en-US" dirty="0" err="1"/>
              <a:t>auctor</a:t>
            </a:r>
            <a:r>
              <a:rPr lang="en-US" dirty="0"/>
              <a:t> ligula </a:t>
            </a:r>
            <a:r>
              <a:rPr lang="en-US" dirty="0" err="1"/>
              <a:t>feugiat</a:t>
            </a:r>
            <a:r>
              <a:rPr lang="en-US" dirty="0"/>
              <a:t>, </a:t>
            </a:r>
            <a:r>
              <a:rPr lang="en-US" dirty="0" err="1"/>
              <a:t>tempor</a:t>
            </a:r>
            <a:r>
              <a:rPr lang="en-US" dirty="0"/>
              <a:t> </a:t>
            </a:r>
            <a:r>
              <a:rPr lang="en-US" dirty="0" err="1"/>
              <a:t>diam</a:t>
            </a:r>
            <a:r>
              <a:rPr lang="en-US" dirty="0"/>
              <a:t> non, </a:t>
            </a:r>
            <a:r>
              <a:rPr lang="en-US" dirty="0" err="1"/>
              <a:t>viverra</a:t>
            </a:r>
            <a:r>
              <a:rPr lang="en-US" dirty="0"/>
              <a:t> </a:t>
            </a:r>
            <a:r>
              <a:rPr lang="en-US" dirty="0" err="1"/>
              <a:t>eros</a:t>
            </a:r>
            <a:r>
              <a:rPr lang="en-US" dirty="0"/>
              <a:t>. </a:t>
            </a:r>
            <a:r>
              <a:rPr lang="en-US" dirty="0" err="1"/>
              <a:t>Morbi</a:t>
            </a:r>
            <a:r>
              <a:rPr lang="en-US" dirty="0"/>
              <a:t> </a:t>
            </a:r>
            <a:r>
              <a:rPr lang="en-US" dirty="0" err="1"/>
              <a:t>hendrerit</a:t>
            </a:r>
            <a:r>
              <a:rPr lang="en-US" dirty="0"/>
              <a:t> </a:t>
            </a:r>
            <a:r>
              <a:rPr lang="en-US" dirty="0" err="1"/>
              <a:t>egestas</a:t>
            </a:r>
            <a:r>
              <a:rPr lang="en-US" dirty="0"/>
              <a:t> </a:t>
            </a:r>
            <a:r>
              <a:rPr lang="en-US" dirty="0" err="1"/>
              <a:t>nunc</a:t>
            </a:r>
            <a:r>
              <a:rPr lang="en-US" dirty="0"/>
              <a:t> vitae </a:t>
            </a:r>
            <a:r>
              <a:rPr lang="en-US" dirty="0" err="1"/>
              <a:t>commodo</a:t>
            </a:r>
            <a:r>
              <a:rPr lang="en-US" dirty="0"/>
              <a:t>. </a:t>
            </a:r>
            <a:r>
              <a:rPr lang="en-US" dirty="0" err="1"/>
              <a:t>Vestibulum</a:t>
            </a:r>
            <a:r>
              <a:rPr lang="en-US" dirty="0"/>
              <a:t> </a:t>
            </a:r>
            <a:r>
              <a:rPr lang="en-US" dirty="0" err="1"/>
              <a:t>pulvinar</a:t>
            </a:r>
            <a:r>
              <a:rPr lang="en-US" dirty="0"/>
              <a:t> nisi at </a:t>
            </a:r>
            <a:r>
              <a:rPr lang="en-US" dirty="0" err="1"/>
              <a:t>sollicitudin</a:t>
            </a:r>
            <a:r>
              <a:rPr lang="en-US" dirty="0"/>
              <a:t> </a:t>
            </a:r>
            <a:r>
              <a:rPr lang="en-US" dirty="0" err="1"/>
              <a:t>placerat</a:t>
            </a:r>
            <a:r>
              <a:rPr lang="en-US" dirty="0"/>
              <a:t>. </a:t>
            </a:r>
            <a:r>
              <a:rPr lang="en-US" dirty="0" err="1"/>
              <a:t>Aliquam</a:t>
            </a:r>
            <a:r>
              <a:rPr lang="en-US" dirty="0"/>
              <a:t> sit </a:t>
            </a:r>
            <a:r>
              <a:rPr lang="en-US" dirty="0" err="1"/>
              <a:t>amet</a:t>
            </a:r>
            <a:r>
              <a:rPr lang="en-US" dirty="0"/>
              <a:t> </a:t>
            </a:r>
            <a:r>
              <a:rPr lang="en-US" dirty="0" err="1"/>
              <a:t>leo</a:t>
            </a:r>
            <a:r>
              <a:rPr lang="en-US" dirty="0"/>
              <a:t> semper, </a:t>
            </a:r>
            <a:r>
              <a:rPr lang="en-US" dirty="0" err="1"/>
              <a:t>tincidunt</a:t>
            </a:r>
            <a:r>
              <a:rPr lang="en-US" dirty="0"/>
              <a:t> dolor a, </a:t>
            </a:r>
            <a:r>
              <a:rPr lang="en-US" dirty="0" err="1"/>
              <a:t>lobortis</a:t>
            </a:r>
            <a:r>
              <a:rPr lang="en-US" dirty="0"/>
              <a:t> </a:t>
            </a:r>
            <a:r>
              <a:rPr lang="en-US" dirty="0" err="1"/>
              <a:t>elit</a:t>
            </a:r>
            <a:r>
              <a:rPr lang="en-US" dirty="0"/>
              <a:t>. </a:t>
            </a:r>
            <a:r>
              <a:rPr lang="en-US" dirty="0" err="1"/>
              <a:t>Nulla</a:t>
            </a:r>
            <a:r>
              <a:rPr lang="en-US" dirty="0"/>
              <a:t> ipsum dolor, </a:t>
            </a:r>
            <a:r>
              <a:rPr lang="en-US" dirty="0" err="1"/>
              <a:t>condimentum</a:t>
            </a:r>
            <a:r>
              <a:rPr lang="en-US" dirty="0"/>
              <a:t> </a:t>
            </a:r>
          </a:p>
          <a:p>
            <a:pPr lvl="0"/>
            <a:r>
              <a:rPr lang="en-US" dirty="0"/>
              <a:t>at nisi et, </a:t>
            </a:r>
            <a:r>
              <a:rPr lang="en-US" dirty="0" err="1"/>
              <a:t>varius</a:t>
            </a:r>
            <a:r>
              <a:rPr lang="en-US" dirty="0"/>
              <a:t> </a:t>
            </a:r>
            <a:r>
              <a:rPr lang="en-US" dirty="0" err="1"/>
              <a:t>lobortis</a:t>
            </a:r>
            <a:r>
              <a:rPr lang="en-US" dirty="0"/>
              <a:t> </a:t>
            </a:r>
            <a:r>
              <a:rPr lang="en-US" dirty="0" err="1"/>
              <a:t>lectus</a:t>
            </a:r>
            <a:r>
              <a:rPr lang="en-US" dirty="0"/>
              <a:t>. </a:t>
            </a:r>
            <a:r>
              <a:rPr lang="en-US" dirty="0" err="1"/>
              <a:t>Fusce</a:t>
            </a:r>
            <a:r>
              <a:rPr lang="en-US" dirty="0"/>
              <a:t> </a:t>
            </a:r>
            <a:r>
              <a:rPr lang="en-US" dirty="0" err="1"/>
              <a:t>fermentum</a:t>
            </a:r>
            <a:r>
              <a:rPr lang="en-US" dirty="0"/>
              <a:t> </a:t>
            </a:r>
            <a:r>
              <a:rPr lang="en-US" dirty="0" err="1"/>
              <a:t>bibendum</a:t>
            </a:r>
            <a:r>
              <a:rPr lang="en-US" dirty="0"/>
              <a:t> </a:t>
            </a:r>
            <a:r>
              <a:rPr lang="en-US" dirty="0" err="1"/>
              <a:t>varius</a:t>
            </a:r>
            <a:r>
              <a:rPr lang="en-US" dirty="0"/>
              <a:t>. </a:t>
            </a:r>
            <a:r>
              <a:rPr lang="en-US" dirty="0" err="1"/>
              <a:t>Pellentesque</a:t>
            </a:r>
            <a:r>
              <a:rPr lang="en-US" dirty="0"/>
              <a:t> habitant </a:t>
            </a:r>
            <a:r>
              <a:rPr lang="en-US" dirty="0" err="1"/>
              <a:t>morbi</a:t>
            </a:r>
            <a:r>
              <a:rPr lang="en-US" dirty="0"/>
              <a:t> </a:t>
            </a:r>
            <a:r>
              <a:rPr lang="en-US" dirty="0" err="1"/>
              <a:t>tristique</a:t>
            </a:r>
            <a:r>
              <a:rPr lang="en-US" dirty="0"/>
              <a:t> </a:t>
            </a:r>
            <a:r>
              <a:rPr lang="en-US" dirty="0" err="1"/>
              <a:t>senectus</a:t>
            </a:r>
            <a:r>
              <a:rPr lang="en-US" dirty="0"/>
              <a:t> et </a:t>
            </a:r>
            <a:r>
              <a:rPr lang="en-US" dirty="0" err="1"/>
              <a:t>netus</a:t>
            </a:r>
            <a:r>
              <a:rPr lang="en-US" dirty="0"/>
              <a:t> et </a:t>
            </a:r>
            <a:r>
              <a:rPr lang="en-US" dirty="0" err="1"/>
              <a:t>malesuada</a:t>
            </a:r>
            <a:endParaRPr lang="en-US" dirty="0"/>
          </a:p>
        </p:txBody>
      </p:sp>
      <p:sp>
        <p:nvSpPr>
          <p:cNvPr id="5" name="Text Placeholder 4"/>
          <p:cNvSpPr>
            <a:spLocks noGrp="1"/>
          </p:cNvSpPr>
          <p:nvPr>
            <p:ph type="body" sz="quarter" idx="11" hasCustomPrompt="1"/>
          </p:nvPr>
        </p:nvSpPr>
        <p:spPr>
          <a:xfrm>
            <a:off x="476252" y="1439333"/>
            <a:ext cx="5314949" cy="457200"/>
          </a:xfrm>
        </p:spPr>
        <p:txBody>
          <a:bodyPr wrap="none" bIns="0">
            <a:noAutofit/>
          </a:bodyPr>
          <a:lstStyle>
            <a:lvl1pPr marL="0" indent="0">
              <a:spcBef>
                <a:spcPts val="384"/>
              </a:spcBef>
              <a:buNone/>
              <a:defRPr sz="1600" b="1" i="0" cap="all" spc="267" baseline="0">
                <a:solidFill>
                  <a:schemeClr val="bg1"/>
                </a:solidFill>
              </a:defRPr>
            </a:lvl1pPr>
          </a:lstStyle>
          <a:p>
            <a:pPr lvl="0"/>
            <a:r>
              <a:rPr lang="en-US" dirty="0"/>
              <a:t>Highlight goes here</a:t>
            </a:r>
          </a:p>
        </p:txBody>
      </p:sp>
      <p:sp>
        <p:nvSpPr>
          <p:cNvPr id="6" name="Content Placeholder 5"/>
          <p:cNvSpPr>
            <a:spLocks noGrp="1"/>
          </p:cNvSpPr>
          <p:nvPr>
            <p:ph sz="quarter" idx="12" hasCustomPrompt="1"/>
          </p:nvPr>
        </p:nvSpPr>
        <p:spPr>
          <a:xfrm>
            <a:off x="6400799" y="1896533"/>
            <a:ext cx="5324476" cy="4072467"/>
          </a:xfrm>
        </p:spPr>
        <p:txBody>
          <a:bodyPr/>
          <a:lstStyle>
            <a:lvl1pPr>
              <a:defRPr>
                <a:solidFill>
                  <a:schemeClr val="bg1"/>
                </a:solidFill>
                <a:latin typeface="+mj-lt"/>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Etiam</a:t>
            </a:r>
            <a:r>
              <a:rPr lang="en-US" dirty="0"/>
              <a:t> </a:t>
            </a:r>
            <a:r>
              <a:rPr lang="en-US" dirty="0" err="1"/>
              <a:t>lacinia</a:t>
            </a:r>
            <a:r>
              <a:rPr lang="en-US" dirty="0"/>
              <a:t>, </a:t>
            </a:r>
            <a:r>
              <a:rPr lang="en-US" dirty="0" err="1"/>
              <a:t>diam</a:t>
            </a:r>
            <a:r>
              <a:rPr lang="en-US" dirty="0"/>
              <a:t> </a:t>
            </a:r>
            <a:r>
              <a:rPr lang="en-US" dirty="0" err="1"/>
              <a:t>eget</a:t>
            </a:r>
            <a:r>
              <a:rPr lang="en-US" dirty="0"/>
              <a:t> </a:t>
            </a:r>
            <a:r>
              <a:rPr lang="en-US" dirty="0" err="1"/>
              <a:t>lobortis</a:t>
            </a:r>
            <a:r>
              <a:rPr lang="en-US" dirty="0"/>
              <a:t> </a:t>
            </a:r>
            <a:r>
              <a:rPr lang="en-US" dirty="0" err="1"/>
              <a:t>aliquet</a:t>
            </a:r>
            <a:r>
              <a:rPr lang="en-US" dirty="0"/>
              <a:t>, lacus lorem </a:t>
            </a:r>
            <a:r>
              <a:rPr lang="en-US" dirty="0" err="1"/>
              <a:t>placerat</a:t>
            </a:r>
            <a:r>
              <a:rPr lang="en-US" dirty="0"/>
              <a:t> libero, </a:t>
            </a:r>
            <a:r>
              <a:rPr lang="en-US" dirty="0" err="1"/>
              <a:t>nec</a:t>
            </a:r>
            <a:r>
              <a:rPr lang="en-US" dirty="0"/>
              <a:t> </a:t>
            </a:r>
            <a:r>
              <a:rPr lang="en-US" dirty="0" err="1"/>
              <a:t>vulputate</a:t>
            </a:r>
            <a:r>
              <a:rPr lang="en-US" dirty="0"/>
              <a:t> </a:t>
            </a:r>
            <a:br>
              <a:rPr lang="en-US" dirty="0"/>
            </a:br>
            <a:r>
              <a:rPr lang="en-US" dirty="0" err="1"/>
              <a:t>est</a:t>
            </a:r>
            <a:r>
              <a:rPr lang="en-US" dirty="0"/>
              <a:t> </a:t>
            </a:r>
            <a:r>
              <a:rPr lang="en-US" dirty="0" err="1"/>
              <a:t>mauris</a:t>
            </a:r>
            <a:r>
              <a:rPr lang="en-US" dirty="0"/>
              <a:t> et </a:t>
            </a:r>
            <a:r>
              <a:rPr lang="en-US" dirty="0" err="1"/>
              <a:t>turpis</a:t>
            </a:r>
            <a:r>
              <a:rPr lang="en-US" dirty="0"/>
              <a:t>. </a:t>
            </a:r>
            <a:r>
              <a:rPr lang="en-US" dirty="0" err="1"/>
              <a:t>Suspendisse</a:t>
            </a:r>
            <a:r>
              <a:rPr lang="en-US" dirty="0"/>
              <a:t> </a:t>
            </a:r>
            <a:r>
              <a:rPr lang="en-US" dirty="0" err="1"/>
              <a:t>eleifend</a:t>
            </a:r>
            <a:r>
              <a:rPr lang="en-US" dirty="0"/>
              <a:t> </a:t>
            </a:r>
            <a:r>
              <a:rPr lang="en-US" dirty="0" err="1"/>
              <a:t>ornare</a:t>
            </a:r>
            <a:r>
              <a:rPr lang="en-US" dirty="0"/>
              <a:t> </a:t>
            </a:r>
            <a:r>
              <a:rPr lang="en-US" dirty="0" err="1"/>
              <a:t>diam</a:t>
            </a:r>
            <a:r>
              <a:rPr lang="en-US" dirty="0"/>
              <a:t> sit </a:t>
            </a:r>
            <a:r>
              <a:rPr lang="en-US" dirty="0" err="1"/>
              <a:t>amet</a:t>
            </a:r>
            <a:r>
              <a:rPr lang="en-US" dirty="0"/>
              <a:t> </a:t>
            </a:r>
            <a:r>
              <a:rPr lang="en-US" dirty="0" err="1"/>
              <a:t>facilisis</a:t>
            </a:r>
            <a:r>
              <a:rPr lang="en-US" dirty="0"/>
              <a:t>. Nunc lacus </a:t>
            </a:r>
            <a:r>
              <a:rPr lang="en-US" dirty="0" err="1"/>
              <a:t>mauris</a:t>
            </a:r>
            <a:r>
              <a:rPr lang="en-US" dirty="0"/>
              <a:t>, </a:t>
            </a:r>
            <a:r>
              <a:rPr lang="en-US" dirty="0" err="1"/>
              <a:t>sagittis</a:t>
            </a:r>
            <a:r>
              <a:rPr lang="en-US" dirty="0"/>
              <a:t> in </a:t>
            </a:r>
            <a:r>
              <a:rPr lang="en-US" dirty="0" err="1"/>
              <a:t>tortor</a:t>
            </a:r>
            <a:r>
              <a:rPr lang="en-US" dirty="0"/>
              <a:t> a, </a:t>
            </a:r>
            <a:r>
              <a:rPr lang="en-US" dirty="0" err="1"/>
              <a:t>scelerisque</a:t>
            </a:r>
            <a:r>
              <a:rPr lang="en-US" dirty="0"/>
              <a:t> </a:t>
            </a:r>
            <a:r>
              <a:rPr lang="en-US" dirty="0" err="1"/>
              <a:t>feugiat</a:t>
            </a:r>
            <a:r>
              <a:rPr lang="en-US" dirty="0"/>
              <a:t> </a:t>
            </a:r>
            <a:r>
              <a:rPr lang="en-US" dirty="0" err="1"/>
              <a:t>velit</a:t>
            </a:r>
            <a:r>
              <a:rPr lang="en-US" dirty="0"/>
              <a:t>. </a:t>
            </a:r>
          </a:p>
          <a:p>
            <a:pPr lvl="0"/>
            <a:r>
              <a:rPr lang="en-US" dirty="0" err="1"/>
              <a:t>Nullam</a:t>
            </a:r>
            <a:r>
              <a:rPr lang="en-US" dirty="0"/>
              <a:t> sit </a:t>
            </a:r>
            <a:r>
              <a:rPr lang="en-US" dirty="0" err="1"/>
              <a:t>amet</a:t>
            </a:r>
            <a:r>
              <a:rPr lang="en-US" dirty="0"/>
              <a:t> </a:t>
            </a:r>
            <a:r>
              <a:rPr lang="en-US" dirty="0" err="1"/>
              <a:t>lobortis</a:t>
            </a:r>
            <a:r>
              <a:rPr lang="en-US" dirty="0"/>
              <a:t> </a:t>
            </a:r>
            <a:r>
              <a:rPr lang="en-US" dirty="0" err="1"/>
              <a:t>urna</a:t>
            </a:r>
            <a:r>
              <a:rPr lang="en-US" dirty="0"/>
              <a:t>. </a:t>
            </a:r>
            <a:r>
              <a:rPr lang="en-US" dirty="0" err="1"/>
              <a:t>Aenean</a:t>
            </a:r>
            <a:r>
              <a:rPr lang="en-US" dirty="0"/>
              <a:t> </a:t>
            </a:r>
            <a:r>
              <a:rPr lang="en-US" dirty="0" err="1"/>
              <a:t>auctor</a:t>
            </a:r>
            <a:r>
              <a:rPr lang="en-US" dirty="0"/>
              <a:t> ligula </a:t>
            </a:r>
            <a:r>
              <a:rPr lang="en-US" dirty="0" err="1"/>
              <a:t>feugiat</a:t>
            </a:r>
            <a:r>
              <a:rPr lang="en-US" dirty="0"/>
              <a:t>, </a:t>
            </a:r>
            <a:r>
              <a:rPr lang="en-US" dirty="0" err="1"/>
              <a:t>tempor</a:t>
            </a:r>
            <a:r>
              <a:rPr lang="en-US" dirty="0"/>
              <a:t> </a:t>
            </a:r>
            <a:r>
              <a:rPr lang="en-US" dirty="0" err="1"/>
              <a:t>diam</a:t>
            </a:r>
            <a:r>
              <a:rPr lang="en-US" dirty="0"/>
              <a:t> non, </a:t>
            </a:r>
            <a:r>
              <a:rPr lang="en-US" dirty="0" err="1"/>
              <a:t>viverra</a:t>
            </a:r>
            <a:r>
              <a:rPr lang="en-US" dirty="0"/>
              <a:t> </a:t>
            </a:r>
            <a:r>
              <a:rPr lang="en-US" dirty="0" err="1"/>
              <a:t>eros</a:t>
            </a:r>
            <a:r>
              <a:rPr lang="en-US" dirty="0"/>
              <a:t>. </a:t>
            </a:r>
            <a:r>
              <a:rPr lang="en-US" dirty="0" err="1"/>
              <a:t>Morbi</a:t>
            </a:r>
            <a:r>
              <a:rPr lang="en-US" dirty="0"/>
              <a:t> </a:t>
            </a:r>
            <a:r>
              <a:rPr lang="en-US" dirty="0" err="1"/>
              <a:t>hendrerit</a:t>
            </a:r>
            <a:r>
              <a:rPr lang="en-US" dirty="0"/>
              <a:t> </a:t>
            </a:r>
            <a:r>
              <a:rPr lang="en-US" dirty="0" err="1"/>
              <a:t>egestas</a:t>
            </a:r>
            <a:r>
              <a:rPr lang="en-US" dirty="0"/>
              <a:t> </a:t>
            </a:r>
            <a:r>
              <a:rPr lang="en-US" dirty="0" err="1"/>
              <a:t>nunc</a:t>
            </a:r>
            <a:r>
              <a:rPr lang="en-US" dirty="0"/>
              <a:t> vitae </a:t>
            </a:r>
            <a:r>
              <a:rPr lang="en-US" dirty="0" err="1"/>
              <a:t>commodo</a:t>
            </a:r>
            <a:r>
              <a:rPr lang="en-US" dirty="0"/>
              <a:t>. </a:t>
            </a:r>
            <a:r>
              <a:rPr lang="en-US" dirty="0" err="1"/>
              <a:t>Vestibulum</a:t>
            </a:r>
            <a:r>
              <a:rPr lang="en-US" dirty="0"/>
              <a:t> </a:t>
            </a:r>
            <a:r>
              <a:rPr lang="en-US" dirty="0" err="1"/>
              <a:t>pulvinar</a:t>
            </a:r>
            <a:r>
              <a:rPr lang="en-US" dirty="0"/>
              <a:t> nisi at </a:t>
            </a:r>
            <a:r>
              <a:rPr lang="en-US" dirty="0" err="1"/>
              <a:t>sollicitudin</a:t>
            </a:r>
            <a:r>
              <a:rPr lang="en-US" dirty="0"/>
              <a:t> </a:t>
            </a:r>
            <a:r>
              <a:rPr lang="en-US" dirty="0" err="1"/>
              <a:t>placerat</a:t>
            </a:r>
            <a:r>
              <a:rPr lang="en-US" dirty="0"/>
              <a:t>. </a:t>
            </a:r>
            <a:r>
              <a:rPr lang="en-US" dirty="0" err="1"/>
              <a:t>Aliquam</a:t>
            </a:r>
            <a:r>
              <a:rPr lang="en-US" dirty="0"/>
              <a:t> sit </a:t>
            </a:r>
            <a:r>
              <a:rPr lang="en-US" dirty="0" err="1"/>
              <a:t>amet</a:t>
            </a:r>
            <a:r>
              <a:rPr lang="en-US" dirty="0"/>
              <a:t> </a:t>
            </a:r>
            <a:r>
              <a:rPr lang="en-US" dirty="0" err="1"/>
              <a:t>leo</a:t>
            </a:r>
            <a:r>
              <a:rPr lang="en-US" dirty="0"/>
              <a:t> semper, </a:t>
            </a:r>
            <a:r>
              <a:rPr lang="en-US" dirty="0" err="1"/>
              <a:t>tincidunt</a:t>
            </a:r>
            <a:r>
              <a:rPr lang="en-US" dirty="0"/>
              <a:t> dolor a, </a:t>
            </a:r>
            <a:r>
              <a:rPr lang="en-US" dirty="0" err="1"/>
              <a:t>lobortis</a:t>
            </a:r>
            <a:r>
              <a:rPr lang="en-US" dirty="0"/>
              <a:t> </a:t>
            </a:r>
            <a:r>
              <a:rPr lang="en-US" dirty="0" err="1"/>
              <a:t>elit</a:t>
            </a:r>
            <a:r>
              <a:rPr lang="en-US" dirty="0"/>
              <a:t>. </a:t>
            </a:r>
            <a:r>
              <a:rPr lang="en-US" dirty="0" err="1"/>
              <a:t>Nulla</a:t>
            </a:r>
            <a:r>
              <a:rPr lang="en-US" dirty="0"/>
              <a:t> ipsum dolor, </a:t>
            </a:r>
            <a:r>
              <a:rPr lang="en-US" dirty="0" err="1"/>
              <a:t>condimentum</a:t>
            </a:r>
            <a:r>
              <a:rPr lang="en-US" dirty="0"/>
              <a:t> </a:t>
            </a:r>
          </a:p>
          <a:p>
            <a:pPr lvl="0"/>
            <a:r>
              <a:rPr lang="en-US" dirty="0"/>
              <a:t>at nisi et, </a:t>
            </a:r>
            <a:r>
              <a:rPr lang="en-US" dirty="0" err="1"/>
              <a:t>varius</a:t>
            </a:r>
            <a:r>
              <a:rPr lang="en-US" dirty="0"/>
              <a:t> </a:t>
            </a:r>
            <a:r>
              <a:rPr lang="en-US" dirty="0" err="1"/>
              <a:t>lobortis</a:t>
            </a:r>
            <a:r>
              <a:rPr lang="en-US" dirty="0"/>
              <a:t> </a:t>
            </a:r>
            <a:r>
              <a:rPr lang="en-US" dirty="0" err="1"/>
              <a:t>lectus</a:t>
            </a:r>
            <a:r>
              <a:rPr lang="en-US" dirty="0"/>
              <a:t>. </a:t>
            </a:r>
            <a:r>
              <a:rPr lang="en-US" dirty="0" err="1"/>
              <a:t>Fusce</a:t>
            </a:r>
            <a:r>
              <a:rPr lang="en-US" dirty="0"/>
              <a:t> </a:t>
            </a:r>
            <a:r>
              <a:rPr lang="en-US" dirty="0" err="1"/>
              <a:t>fermentum</a:t>
            </a:r>
            <a:r>
              <a:rPr lang="en-US" dirty="0"/>
              <a:t> </a:t>
            </a:r>
            <a:r>
              <a:rPr lang="en-US" dirty="0" err="1"/>
              <a:t>bibendum</a:t>
            </a:r>
            <a:r>
              <a:rPr lang="en-US" dirty="0"/>
              <a:t> </a:t>
            </a:r>
            <a:r>
              <a:rPr lang="en-US" dirty="0" err="1"/>
              <a:t>varius</a:t>
            </a:r>
            <a:r>
              <a:rPr lang="en-US" dirty="0"/>
              <a:t>. </a:t>
            </a:r>
            <a:r>
              <a:rPr lang="en-US" dirty="0" err="1"/>
              <a:t>Pellentesque</a:t>
            </a:r>
            <a:r>
              <a:rPr lang="en-US" dirty="0"/>
              <a:t> habitant </a:t>
            </a:r>
            <a:r>
              <a:rPr lang="en-US" dirty="0" err="1"/>
              <a:t>morbi</a:t>
            </a:r>
            <a:r>
              <a:rPr lang="en-US" dirty="0"/>
              <a:t> </a:t>
            </a:r>
            <a:r>
              <a:rPr lang="en-US" dirty="0" err="1"/>
              <a:t>tristique</a:t>
            </a:r>
            <a:r>
              <a:rPr lang="en-US" dirty="0"/>
              <a:t> </a:t>
            </a:r>
            <a:r>
              <a:rPr lang="en-US" dirty="0" err="1"/>
              <a:t>senectus</a:t>
            </a:r>
            <a:r>
              <a:rPr lang="en-US" dirty="0"/>
              <a:t> et </a:t>
            </a:r>
            <a:r>
              <a:rPr lang="en-US" dirty="0" err="1"/>
              <a:t>netus</a:t>
            </a:r>
            <a:r>
              <a:rPr lang="en-US" dirty="0"/>
              <a:t> et </a:t>
            </a:r>
            <a:r>
              <a:rPr lang="en-US" dirty="0" err="1"/>
              <a:t>malesuada</a:t>
            </a:r>
            <a:endParaRPr lang="en-US" dirty="0"/>
          </a:p>
        </p:txBody>
      </p:sp>
      <p:sp>
        <p:nvSpPr>
          <p:cNvPr id="7" name="Text Placeholder 4"/>
          <p:cNvSpPr>
            <a:spLocks noGrp="1"/>
          </p:cNvSpPr>
          <p:nvPr>
            <p:ph type="body" sz="quarter" idx="13" hasCustomPrompt="1"/>
          </p:nvPr>
        </p:nvSpPr>
        <p:spPr>
          <a:xfrm>
            <a:off x="6400799" y="1439333"/>
            <a:ext cx="5314952" cy="457200"/>
          </a:xfrm>
        </p:spPr>
        <p:txBody>
          <a:bodyPr wrap="none" bIns="0">
            <a:noAutofit/>
          </a:bodyPr>
          <a:lstStyle>
            <a:lvl1pPr marL="0" indent="0">
              <a:spcBef>
                <a:spcPts val="384"/>
              </a:spcBef>
              <a:buNone/>
              <a:defRPr sz="1600" b="1" i="0" cap="all" spc="267" baseline="0">
                <a:solidFill>
                  <a:schemeClr val="bg1"/>
                </a:solidFill>
              </a:defRPr>
            </a:lvl1pPr>
          </a:lstStyle>
          <a:p>
            <a:pPr lvl="0"/>
            <a:r>
              <a:rPr lang="en-US" dirty="0"/>
              <a:t>OTHER Highlight goes here</a:t>
            </a:r>
          </a:p>
        </p:txBody>
      </p:sp>
      <p:cxnSp>
        <p:nvCxnSpPr>
          <p:cNvPr id="8" name="Straight Connector 7"/>
          <p:cNvCxnSpPr/>
          <p:nvPr userDrawn="1"/>
        </p:nvCxnSpPr>
        <p:spPr>
          <a:xfrm>
            <a:off x="392548" y="955249"/>
            <a:ext cx="11406909" cy="0"/>
          </a:xfrm>
          <a:prstGeom prst="line">
            <a:avLst/>
          </a:prstGeom>
          <a:ln w="19050" cmpd="sng">
            <a:solidFill>
              <a:schemeClr val="bg2">
                <a:lumMod val="20000"/>
                <a:lumOff val="80000"/>
              </a:schemeClr>
            </a:solidFill>
          </a:ln>
          <a:effectLst/>
        </p:spPr>
        <p:style>
          <a:lnRef idx="2">
            <a:schemeClr val="accent1"/>
          </a:lnRef>
          <a:fillRef idx="0">
            <a:schemeClr val="accent1"/>
          </a:fillRef>
          <a:effectRef idx="1">
            <a:schemeClr val="accent1"/>
          </a:effectRef>
          <a:fontRef idx="minor">
            <a:schemeClr val="tx1"/>
          </a:fontRef>
        </p:style>
      </p:cxnSp>
      <p:sp>
        <p:nvSpPr>
          <p:cNvPr id="10" name="Slide Number Placeholder 1"/>
          <p:cNvSpPr>
            <a:spLocks noGrp="1"/>
          </p:cNvSpPr>
          <p:nvPr>
            <p:ph type="sldNum" sz="quarter" idx="4"/>
          </p:nvPr>
        </p:nvSpPr>
        <p:spPr>
          <a:xfrm>
            <a:off x="9884589" y="6435521"/>
            <a:ext cx="1831163" cy="422483"/>
          </a:xfrm>
          <a:prstGeom prst="rect">
            <a:avLst/>
          </a:prstGeom>
        </p:spPr>
        <p:txBody>
          <a:bodyPr vert="horz" wrap="none" lIns="91426" tIns="45718" rIns="0" bIns="82283" rtlCol="0" anchor="ctr"/>
          <a:lstStyle>
            <a:lvl1pPr algn="r">
              <a:defRPr sz="1100" b="1" i="0">
                <a:solidFill>
                  <a:srgbClr val="FEFEFE"/>
                </a:solidFill>
                <a:latin typeface="+mj-lt"/>
              </a:defRPr>
            </a:lvl1pPr>
          </a:lstStyle>
          <a:p>
            <a:fld id="{3A707DD9-E92B-45E8-BE0A-E6B2EDF345EB}" type="slidenum">
              <a:rPr lang="en-US" smtClean="0"/>
              <a:pPr/>
              <a:t>‹#›</a:t>
            </a:fld>
            <a:endParaRPr lang="en-US" dirty="0"/>
          </a:p>
        </p:txBody>
      </p:sp>
    </p:spTree>
    <p:extLst>
      <p:ext uri="{BB962C8B-B14F-4D97-AF65-F5344CB8AC3E}">
        <p14:creationId xmlns:p14="http://schemas.microsoft.com/office/powerpoint/2010/main" val="85369713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hree Content on Color Canvas">
    <p:bg>
      <p:bgPr>
        <a:solidFill>
          <a:schemeClr val="accent6"/>
        </a:solidFill>
        <a:effectLst/>
      </p:bgPr>
    </p:bg>
    <p:spTree>
      <p:nvGrpSpPr>
        <p:cNvPr id="1" name=""/>
        <p:cNvGrpSpPr/>
        <p:nvPr/>
      </p:nvGrpSpPr>
      <p:grpSpPr>
        <a:xfrm>
          <a:off x="0" y="0"/>
          <a:ext cx="0" cy="0"/>
          <a:chOff x="0" y="0"/>
          <a:chExt cx="0" cy="0"/>
        </a:xfrm>
      </p:grpSpPr>
      <p:sp>
        <p:nvSpPr>
          <p:cNvPr id="15" name="Content Placeholder 14"/>
          <p:cNvSpPr>
            <a:spLocks noGrp="1"/>
          </p:cNvSpPr>
          <p:nvPr>
            <p:ph sz="quarter" idx="16" hasCustomPrompt="1"/>
          </p:nvPr>
        </p:nvSpPr>
        <p:spPr>
          <a:xfrm>
            <a:off x="1502900" y="1651445"/>
            <a:ext cx="3072384" cy="3871384"/>
          </a:xfrm>
          <a:ln>
            <a:solidFill>
              <a:schemeClr val="bg1"/>
            </a:solidFill>
          </a:ln>
        </p:spPr>
        <p:txBody>
          <a:bodyPr vert="horz" lIns="182850" tIns="274273" rIns="182850" bIns="274273" rtlCol="0">
            <a:normAutofit/>
          </a:bodyPr>
          <a:lstStyle>
            <a:lvl1pPr>
              <a:defRPr lang="en-US" sz="1300" dirty="0" smtClean="0">
                <a:solidFill>
                  <a:schemeClr val="bg1"/>
                </a:solidFill>
              </a:defRPr>
            </a:lvl1pPr>
            <a:lvl2pPr>
              <a:defRPr lang="en-US" sz="1300" dirty="0" smtClean="0">
                <a:solidFill>
                  <a:schemeClr val="bg1"/>
                </a:solidFill>
              </a:defRPr>
            </a:lvl2pPr>
            <a:lvl3pPr>
              <a:defRPr lang="en-US" sz="1300" dirty="0" smtClean="0">
                <a:solidFill>
                  <a:schemeClr val="bg1"/>
                </a:solidFill>
              </a:defRPr>
            </a:lvl3pPr>
            <a:lvl4pPr>
              <a:defRPr lang="en-US" sz="1300" dirty="0" smtClean="0">
                <a:solidFill>
                  <a:schemeClr val="bg1"/>
                </a:solidFill>
              </a:defRPr>
            </a:lvl4pPr>
            <a:lvl5pPr>
              <a:defRPr lang="en-US" sz="1300" dirty="0">
                <a:solidFill>
                  <a:schemeClr val="bg1"/>
                </a:solidFill>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Etiam</a:t>
            </a:r>
            <a:r>
              <a:rPr lang="en-US" dirty="0"/>
              <a:t> </a:t>
            </a:r>
            <a:r>
              <a:rPr lang="en-US" dirty="0" err="1"/>
              <a:t>lacinia</a:t>
            </a:r>
            <a:r>
              <a:rPr lang="en-US" dirty="0"/>
              <a:t>, </a:t>
            </a:r>
            <a:r>
              <a:rPr lang="en-US" dirty="0" err="1"/>
              <a:t>diam</a:t>
            </a:r>
            <a:r>
              <a:rPr lang="en-US" dirty="0"/>
              <a:t> </a:t>
            </a:r>
            <a:r>
              <a:rPr lang="en-US" dirty="0" err="1"/>
              <a:t>eget</a:t>
            </a:r>
            <a:r>
              <a:rPr lang="en-US" dirty="0"/>
              <a:t> </a:t>
            </a:r>
            <a:r>
              <a:rPr lang="en-US" dirty="0" err="1"/>
              <a:t>lobortis</a:t>
            </a:r>
            <a:r>
              <a:rPr lang="en-US" dirty="0"/>
              <a:t> </a:t>
            </a:r>
            <a:r>
              <a:rPr lang="en-US" dirty="0" err="1"/>
              <a:t>aliquet</a:t>
            </a:r>
            <a:r>
              <a:rPr lang="en-US" dirty="0"/>
              <a:t>, lacus lorem </a:t>
            </a:r>
            <a:r>
              <a:rPr lang="en-US" dirty="0" err="1"/>
              <a:t>placerat</a:t>
            </a:r>
            <a:r>
              <a:rPr lang="en-US" dirty="0"/>
              <a:t> libero, </a:t>
            </a:r>
            <a:r>
              <a:rPr lang="en-US" dirty="0" err="1"/>
              <a:t>nec</a:t>
            </a:r>
            <a:r>
              <a:rPr lang="en-US" dirty="0"/>
              <a:t> </a:t>
            </a:r>
            <a:r>
              <a:rPr lang="en-US" dirty="0" err="1"/>
              <a:t>vulputate</a:t>
            </a:r>
            <a:r>
              <a:rPr lang="en-US" dirty="0"/>
              <a:t> </a:t>
            </a:r>
          </a:p>
          <a:p>
            <a:pPr lvl="0"/>
            <a:r>
              <a:rPr lang="en-US" dirty="0" err="1"/>
              <a:t>est</a:t>
            </a:r>
            <a:r>
              <a:rPr lang="en-US" dirty="0"/>
              <a:t> </a:t>
            </a:r>
            <a:r>
              <a:rPr lang="en-US" dirty="0" err="1"/>
              <a:t>mauris</a:t>
            </a:r>
            <a:r>
              <a:rPr lang="en-US" dirty="0"/>
              <a:t> et </a:t>
            </a:r>
            <a:r>
              <a:rPr lang="en-US" dirty="0" err="1"/>
              <a:t>turpis</a:t>
            </a:r>
            <a:r>
              <a:rPr lang="en-US" dirty="0"/>
              <a:t>. </a:t>
            </a:r>
            <a:r>
              <a:rPr lang="en-US" dirty="0" err="1"/>
              <a:t>Suspendisse</a:t>
            </a:r>
            <a:r>
              <a:rPr lang="en-US" dirty="0"/>
              <a:t> </a:t>
            </a:r>
            <a:r>
              <a:rPr lang="en-US" dirty="0" err="1"/>
              <a:t>eleifend</a:t>
            </a:r>
            <a:r>
              <a:rPr lang="en-US" dirty="0"/>
              <a:t> </a:t>
            </a:r>
            <a:r>
              <a:rPr lang="en-US" dirty="0" err="1"/>
              <a:t>ornare</a:t>
            </a:r>
            <a:r>
              <a:rPr lang="en-US" dirty="0"/>
              <a:t> </a:t>
            </a:r>
            <a:r>
              <a:rPr lang="en-US" dirty="0" err="1"/>
              <a:t>diam</a:t>
            </a:r>
            <a:r>
              <a:rPr lang="en-US" dirty="0"/>
              <a:t> sit </a:t>
            </a:r>
            <a:r>
              <a:rPr lang="en-US" dirty="0" err="1"/>
              <a:t>amet</a:t>
            </a:r>
            <a:r>
              <a:rPr lang="en-US" dirty="0"/>
              <a:t> </a:t>
            </a:r>
            <a:r>
              <a:rPr lang="en-US" dirty="0" err="1"/>
              <a:t>facilisis</a:t>
            </a:r>
            <a:r>
              <a:rPr lang="en-US" dirty="0"/>
              <a:t>. Nunc lacus </a:t>
            </a:r>
            <a:r>
              <a:rPr lang="en-US" dirty="0" err="1"/>
              <a:t>mauris</a:t>
            </a:r>
            <a:r>
              <a:rPr lang="en-US" dirty="0"/>
              <a:t>, </a:t>
            </a:r>
            <a:r>
              <a:rPr lang="en-US" dirty="0" err="1"/>
              <a:t>sagittis</a:t>
            </a:r>
            <a:r>
              <a:rPr lang="en-US" dirty="0"/>
              <a:t> in </a:t>
            </a:r>
            <a:r>
              <a:rPr lang="en-US" dirty="0" err="1"/>
              <a:t>tortor</a:t>
            </a:r>
            <a:r>
              <a:rPr lang="en-US" dirty="0"/>
              <a:t> a, </a:t>
            </a:r>
            <a:r>
              <a:rPr lang="en-US" dirty="0" err="1"/>
              <a:t>scelerisque</a:t>
            </a:r>
            <a:r>
              <a:rPr lang="en-US" dirty="0"/>
              <a:t> </a:t>
            </a:r>
            <a:r>
              <a:rPr lang="en-US" dirty="0" err="1"/>
              <a:t>feugiat</a:t>
            </a:r>
            <a:r>
              <a:rPr lang="en-US" dirty="0"/>
              <a:t> </a:t>
            </a:r>
            <a:r>
              <a:rPr lang="en-US" dirty="0" err="1"/>
              <a:t>velit</a:t>
            </a:r>
            <a:r>
              <a:rPr lang="en-US" dirty="0"/>
              <a:t>. </a:t>
            </a:r>
          </a:p>
        </p:txBody>
      </p:sp>
      <p:sp>
        <p:nvSpPr>
          <p:cNvPr id="5" name="Title Placeholder 3"/>
          <p:cNvSpPr>
            <a:spLocks noGrp="1"/>
          </p:cNvSpPr>
          <p:nvPr>
            <p:ph type="body" sz="quarter" idx="11" hasCustomPrompt="1"/>
          </p:nvPr>
        </p:nvSpPr>
        <p:spPr>
          <a:xfrm>
            <a:off x="7647668" y="1066229"/>
            <a:ext cx="3072384" cy="585216"/>
          </a:xfrm>
          <a:solidFill>
            <a:schemeClr val="bg1"/>
          </a:solidFill>
          <a:ln>
            <a:solidFill>
              <a:schemeClr val="bg1"/>
            </a:solidFill>
          </a:ln>
        </p:spPr>
        <p:txBody>
          <a:bodyPr wrap="none" lIns="91426" tIns="0" rIns="91426" bIns="0" anchor="ctr">
            <a:noAutofit/>
          </a:bodyPr>
          <a:lstStyle>
            <a:lvl1pPr marL="0" indent="0" algn="ctr">
              <a:buNone/>
              <a:defRPr sz="1600" b="1" i="0" cap="all" spc="267" baseline="0"/>
            </a:lvl1pPr>
            <a:lvl2pPr marL="609475" indent="0">
              <a:buNone/>
              <a:defRPr b="1" i="0" cap="all" spc="267" baseline="0"/>
            </a:lvl2pPr>
            <a:lvl3pPr marL="1218960" indent="0">
              <a:buNone/>
              <a:defRPr b="1" i="0" cap="all" spc="267" baseline="0"/>
            </a:lvl3pPr>
            <a:lvl4pPr marL="1828437" indent="0">
              <a:buNone/>
              <a:defRPr b="1" i="0" cap="all" spc="267" baseline="0"/>
            </a:lvl4pPr>
            <a:lvl5pPr marL="2437918" indent="0">
              <a:buFont typeface="Arial" panose="020B0604020202020204" pitchFamily="34" charset="0"/>
              <a:buNone/>
              <a:defRPr b="1" i="0" cap="all" spc="267" baseline="0"/>
            </a:lvl5pPr>
          </a:lstStyle>
          <a:p>
            <a:pPr lvl="0"/>
            <a:r>
              <a:rPr lang="en-US" dirty="0"/>
              <a:t>ADD TITILE HERE</a:t>
            </a:r>
          </a:p>
        </p:txBody>
      </p:sp>
      <p:sp>
        <p:nvSpPr>
          <p:cNvPr id="4" name="Title Placeholder 2"/>
          <p:cNvSpPr>
            <a:spLocks noGrp="1"/>
          </p:cNvSpPr>
          <p:nvPr>
            <p:ph type="body" sz="quarter" idx="10" hasCustomPrompt="1"/>
          </p:nvPr>
        </p:nvSpPr>
        <p:spPr>
          <a:xfrm>
            <a:off x="4575284" y="1066229"/>
            <a:ext cx="3072384" cy="585216"/>
          </a:xfrm>
          <a:solidFill>
            <a:schemeClr val="bg1"/>
          </a:solidFill>
          <a:ln>
            <a:solidFill>
              <a:schemeClr val="bg1"/>
            </a:solidFill>
          </a:ln>
        </p:spPr>
        <p:txBody>
          <a:bodyPr wrap="none" lIns="91426" tIns="0" rIns="91426" bIns="0" anchor="ctr">
            <a:noAutofit/>
          </a:bodyPr>
          <a:lstStyle>
            <a:lvl1pPr marL="0" indent="0" algn="ctr">
              <a:buNone/>
              <a:defRPr sz="1600" b="1" i="0" cap="all" spc="267" baseline="0"/>
            </a:lvl1pPr>
            <a:lvl2pPr marL="609475" indent="0">
              <a:buNone/>
              <a:defRPr b="1" i="0" cap="all" spc="267" baseline="0"/>
            </a:lvl2pPr>
            <a:lvl3pPr marL="1218960" indent="0">
              <a:buNone/>
              <a:defRPr b="1" i="0" cap="all" spc="267" baseline="0"/>
            </a:lvl3pPr>
            <a:lvl4pPr marL="1828437" indent="0">
              <a:buNone/>
              <a:defRPr b="1" i="0" cap="all" spc="267" baseline="0"/>
            </a:lvl4pPr>
            <a:lvl5pPr marL="2437918" indent="0">
              <a:buFont typeface="Arial" panose="020B0604020202020204" pitchFamily="34" charset="0"/>
              <a:buNone/>
              <a:defRPr b="1" i="0" cap="all" spc="267" baseline="0"/>
            </a:lvl5pPr>
          </a:lstStyle>
          <a:p>
            <a:pPr lvl="0"/>
            <a:r>
              <a:rPr lang="en-US" dirty="0"/>
              <a:t>ADD TITILE HERE</a:t>
            </a:r>
          </a:p>
        </p:txBody>
      </p:sp>
      <p:sp>
        <p:nvSpPr>
          <p:cNvPr id="6" name="Title Placeholder 1"/>
          <p:cNvSpPr>
            <a:spLocks noGrp="1"/>
          </p:cNvSpPr>
          <p:nvPr>
            <p:ph type="body" sz="quarter" idx="12" hasCustomPrompt="1"/>
          </p:nvPr>
        </p:nvSpPr>
        <p:spPr>
          <a:xfrm>
            <a:off x="1502900" y="1066229"/>
            <a:ext cx="3072384" cy="585216"/>
          </a:xfrm>
          <a:solidFill>
            <a:schemeClr val="bg1"/>
          </a:solidFill>
          <a:ln>
            <a:solidFill>
              <a:schemeClr val="bg1"/>
            </a:solidFill>
          </a:ln>
        </p:spPr>
        <p:txBody>
          <a:bodyPr wrap="none" lIns="91426" tIns="0" rIns="91426" bIns="0" anchor="ctr">
            <a:noAutofit/>
          </a:bodyPr>
          <a:lstStyle>
            <a:lvl1pPr marL="0" indent="0" algn="ctr">
              <a:buNone/>
              <a:defRPr sz="1600" b="1" i="0" cap="all" spc="267" baseline="0"/>
            </a:lvl1pPr>
            <a:lvl2pPr marL="609475" indent="0">
              <a:buNone/>
              <a:defRPr b="1" i="0" cap="all" spc="267" baseline="0"/>
            </a:lvl2pPr>
            <a:lvl3pPr marL="1218960" indent="0">
              <a:buNone/>
              <a:defRPr b="1" i="0" cap="all" spc="267" baseline="0"/>
            </a:lvl3pPr>
            <a:lvl4pPr marL="1828437" indent="0">
              <a:buNone/>
              <a:defRPr b="1" i="0" cap="all" spc="267" baseline="0"/>
            </a:lvl4pPr>
            <a:lvl5pPr marL="2437918" indent="0">
              <a:buFont typeface="Arial" panose="020B0604020202020204" pitchFamily="34" charset="0"/>
              <a:buNone/>
              <a:defRPr b="1" i="0" cap="all" spc="267" baseline="0"/>
            </a:lvl5pPr>
          </a:lstStyle>
          <a:p>
            <a:pPr lvl="0"/>
            <a:r>
              <a:rPr lang="en-US" dirty="0"/>
              <a:t>ADD TITILE HERE</a:t>
            </a:r>
          </a:p>
        </p:txBody>
      </p:sp>
      <p:sp>
        <p:nvSpPr>
          <p:cNvPr id="13" name="Slide Number Placeholder 1"/>
          <p:cNvSpPr>
            <a:spLocks noGrp="1"/>
          </p:cNvSpPr>
          <p:nvPr>
            <p:ph type="sldNum" sz="quarter" idx="4"/>
          </p:nvPr>
        </p:nvSpPr>
        <p:spPr>
          <a:xfrm>
            <a:off x="9884589" y="6435521"/>
            <a:ext cx="1831163" cy="422483"/>
          </a:xfrm>
          <a:prstGeom prst="rect">
            <a:avLst/>
          </a:prstGeom>
        </p:spPr>
        <p:txBody>
          <a:bodyPr vert="horz" wrap="none" lIns="91426" tIns="45718" rIns="0" bIns="82283" rtlCol="0" anchor="ctr"/>
          <a:lstStyle>
            <a:lvl1pPr algn="r">
              <a:defRPr sz="1100" b="1" i="0">
                <a:solidFill>
                  <a:srgbClr val="FEFEFE"/>
                </a:solidFill>
                <a:latin typeface="+mj-lt"/>
              </a:defRPr>
            </a:lvl1pPr>
          </a:lstStyle>
          <a:p>
            <a:fld id="{3A707DD9-E92B-45E8-BE0A-E6B2EDF345EB}" type="slidenum">
              <a:rPr lang="en-US" smtClean="0"/>
              <a:pPr/>
              <a:t>‹#›</a:t>
            </a:fld>
            <a:endParaRPr lang="en-US" dirty="0"/>
          </a:p>
        </p:txBody>
      </p:sp>
      <p:sp>
        <p:nvSpPr>
          <p:cNvPr id="16" name="Content Placeholder 14"/>
          <p:cNvSpPr>
            <a:spLocks noGrp="1"/>
          </p:cNvSpPr>
          <p:nvPr>
            <p:ph sz="quarter" idx="17" hasCustomPrompt="1"/>
          </p:nvPr>
        </p:nvSpPr>
        <p:spPr>
          <a:xfrm>
            <a:off x="7647668" y="1651445"/>
            <a:ext cx="3072384" cy="3871384"/>
          </a:xfrm>
          <a:ln>
            <a:solidFill>
              <a:schemeClr val="bg1"/>
            </a:solidFill>
          </a:ln>
        </p:spPr>
        <p:txBody>
          <a:bodyPr vert="horz" lIns="182850" tIns="274273" rIns="182850" bIns="274273" rtlCol="0">
            <a:normAutofit/>
          </a:bodyPr>
          <a:lstStyle>
            <a:lvl1pPr>
              <a:defRPr lang="en-US" sz="1300" dirty="0" smtClean="0">
                <a:solidFill>
                  <a:schemeClr val="bg1"/>
                </a:solidFill>
              </a:defRPr>
            </a:lvl1pPr>
            <a:lvl2pPr>
              <a:defRPr lang="en-US" sz="1300" dirty="0" smtClean="0">
                <a:solidFill>
                  <a:schemeClr val="bg1"/>
                </a:solidFill>
              </a:defRPr>
            </a:lvl2pPr>
            <a:lvl3pPr>
              <a:defRPr lang="en-US" sz="1300" dirty="0" smtClean="0">
                <a:solidFill>
                  <a:schemeClr val="bg1"/>
                </a:solidFill>
              </a:defRPr>
            </a:lvl3pPr>
            <a:lvl4pPr>
              <a:defRPr lang="en-US" sz="1300" dirty="0" smtClean="0">
                <a:solidFill>
                  <a:schemeClr val="bg1"/>
                </a:solidFill>
              </a:defRPr>
            </a:lvl4pPr>
            <a:lvl5pPr>
              <a:defRPr lang="en-US" sz="1300" dirty="0">
                <a:solidFill>
                  <a:schemeClr val="bg1"/>
                </a:solidFill>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Etiam</a:t>
            </a:r>
            <a:r>
              <a:rPr lang="en-US" dirty="0"/>
              <a:t> </a:t>
            </a:r>
            <a:r>
              <a:rPr lang="en-US" dirty="0" err="1"/>
              <a:t>lacinia</a:t>
            </a:r>
            <a:r>
              <a:rPr lang="en-US" dirty="0"/>
              <a:t>, </a:t>
            </a:r>
            <a:r>
              <a:rPr lang="en-US" dirty="0" err="1"/>
              <a:t>diam</a:t>
            </a:r>
            <a:r>
              <a:rPr lang="en-US" dirty="0"/>
              <a:t> </a:t>
            </a:r>
            <a:r>
              <a:rPr lang="en-US" dirty="0" err="1"/>
              <a:t>eget</a:t>
            </a:r>
            <a:r>
              <a:rPr lang="en-US" dirty="0"/>
              <a:t> </a:t>
            </a:r>
            <a:r>
              <a:rPr lang="en-US" dirty="0" err="1"/>
              <a:t>lobortis</a:t>
            </a:r>
            <a:r>
              <a:rPr lang="en-US" dirty="0"/>
              <a:t> </a:t>
            </a:r>
            <a:r>
              <a:rPr lang="en-US" dirty="0" err="1"/>
              <a:t>aliquet</a:t>
            </a:r>
            <a:r>
              <a:rPr lang="en-US" dirty="0"/>
              <a:t>, lacus lorem </a:t>
            </a:r>
            <a:r>
              <a:rPr lang="en-US" dirty="0" err="1"/>
              <a:t>placerat</a:t>
            </a:r>
            <a:r>
              <a:rPr lang="en-US" dirty="0"/>
              <a:t> libero, </a:t>
            </a:r>
            <a:r>
              <a:rPr lang="en-US" dirty="0" err="1"/>
              <a:t>nec</a:t>
            </a:r>
            <a:r>
              <a:rPr lang="en-US" dirty="0"/>
              <a:t> </a:t>
            </a:r>
            <a:r>
              <a:rPr lang="en-US" dirty="0" err="1"/>
              <a:t>vulputate</a:t>
            </a:r>
            <a:r>
              <a:rPr lang="en-US" dirty="0"/>
              <a:t> </a:t>
            </a:r>
          </a:p>
          <a:p>
            <a:pPr lvl="0"/>
            <a:r>
              <a:rPr lang="en-US" dirty="0" err="1"/>
              <a:t>est</a:t>
            </a:r>
            <a:r>
              <a:rPr lang="en-US" dirty="0"/>
              <a:t> </a:t>
            </a:r>
            <a:r>
              <a:rPr lang="en-US" dirty="0" err="1"/>
              <a:t>mauris</a:t>
            </a:r>
            <a:r>
              <a:rPr lang="en-US" dirty="0"/>
              <a:t> et </a:t>
            </a:r>
            <a:r>
              <a:rPr lang="en-US" dirty="0" err="1"/>
              <a:t>turpis</a:t>
            </a:r>
            <a:r>
              <a:rPr lang="en-US" dirty="0"/>
              <a:t>. </a:t>
            </a:r>
            <a:r>
              <a:rPr lang="en-US" dirty="0" err="1"/>
              <a:t>Suspendisse</a:t>
            </a:r>
            <a:r>
              <a:rPr lang="en-US" dirty="0"/>
              <a:t> </a:t>
            </a:r>
            <a:r>
              <a:rPr lang="en-US" dirty="0" err="1"/>
              <a:t>eleifend</a:t>
            </a:r>
            <a:r>
              <a:rPr lang="en-US" dirty="0"/>
              <a:t> </a:t>
            </a:r>
            <a:r>
              <a:rPr lang="en-US" dirty="0" err="1"/>
              <a:t>ornare</a:t>
            </a:r>
            <a:r>
              <a:rPr lang="en-US" dirty="0"/>
              <a:t> </a:t>
            </a:r>
            <a:r>
              <a:rPr lang="en-US" dirty="0" err="1"/>
              <a:t>diam</a:t>
            </a:r>
            <a:r>
              <a:rPr lang="en-US" dirty="0"/>
              <a:t> sit </a:t>
            </a:r>
            <a:r>
              <a:rPr lang="en-US" dirty="0" err="1"/>
              <a:t>amet</a:t>
            </a:r>
            <a:r>
              <a:rPr lang="en-US" dirty="0"/>
              <a:t> </a:t>
            </a:r>
            <a:r>
              <a:rPr lang="en-US" dirty="0" err="1"/>
              <a:t>facilisis</a:t>
            </a:r>
            <a:r>
              <a:rPr lang="en-US" dirty="0"/>
              <a:t>. Nunc lacus </a:t>
            </a:r>
            <a:r>
              <a:rPr lang="en-US" dirty="0" err="1"/>
              <a:t>mauris</a:t>
            </a:r>
            <a:r>
              <a:rPr lang="en-US" dirty="0"/>
              <a:t>, </a:t>
            </a:r>
            <a:r>
              <a:rPr lang="en-US" dirty="0" err="1"/>
              <a:t>sagittis</a:t>
            </a:r>
            <a:r>
              <a:rPr lang="en-US" dirty="0"/>
              <a:t> in </a:t>
            </a:r>
            <a:r>
              <a:rPr lang="en-US" dirty="0" err="1"/>
              <a:t>tortor</a:t>
            </a:r>
            <a:r>
              <a:rPr lang="en-US" dirty="0"/>
              <a:t> a, </a:t>
            </a:r>
            <a:r>
              <a:rPr lang="en-US" dirty="0" err="1"/>
              <a:t>scelerisque</a:t>
            </a:r>
            <a:r>
              <a:rPr lang="en-US" dirty="0"/>
              <a:t> </a:t>
            </a:r>
            <a:r>
              <a:rPr lang="en-US" dirty="0" err="1"/>
              <a:t>feugiat</a:t>
            </a:r>
            <a:r>
              <a:rPr lang="en-US" dirty="0"/>
              <a:t> </a:t>
            </a:r>
            <a:r>
              <a:rPr lang="en-US" dirty="0" err="1"/>
              <a:t>velit</a:t>
            </a:r>
            <a:r>
              <a:rPr lang="en-US" dirty="0"/>
              <a:t>. </a:t>
            </a:r>
          </a:p>
        </p:txBody>
      </p:sp>
      <p:sp>
        <p:nvSpPr>
          <p:cNvPr id="17" name="Content Placeholder 14"/>
          <p:cNvSpPr>
            <a:spLocks noGrp="1"/>
          </p:cNvSpPr>
          <p:nvPr>
            <p:ph sz="quarter" idx="18" hasCustomPrompt="1"/>
          </p:nvPr>
        </p:nvSpPr>
        <p:spPr>
          <a:xfrm>
            <a:off x="4575284" y="1651445"/>
            <a:ext cx="3072384" cy="3871384"/>
          </a:xfrm>
          <a:ln>
            <a:solidFill>
              <a:schemeClr val="bg1"/>
            </a:solidFill>
          </a:ln>
        </p:spPr>
        <p:txBody>
          <a:bodyPr vert="horz" lIns="182850" tIns="274273" rIns="182850" bIns="274273" rtlCol="0">
            <a:normAutofit/>
          </a:bodyPr>
          <a:lstStyle>
            <a:lvl1pPr>
              <a:defRPr lang="en-US" sz="1300" dirty="0" smtClean="0">
                <a:solidFill>
                  <a:schemeClr val="bg1"/>
                </a:solidFill>
              </a:defRPr>
            </a:lvl1pPr>
            <a:lvl2pPr>
              <a:defRPr lang="en-US" sz="1300" dirty="0" smtClean="0">
                <a:solidFill>
                  <a:schemeClr val="bg1"/>
                </a:solidFill>
              </a:defRPr>
            </a:lvl2pPr>
            <a:lvl3pPr>
              <a:defRPr lang="en-US" sz="1300" dirty="0" smtClean="0">
                <a:solidFill>
                  <a:schemeClr val="bg1"/>
                </a:solidFill>
              </a:defRPr>
            </a:lvl3pPr>
            <a:lvl4pPr>
              <a:defRPr lang="en-US" sz="1300" dirty="0" smtClean="0">
                <a:solidFill>
                  <a:schemeClr val="bg1"/>
                </a:solidFill>
              </a:defRPr>
            </a:lvl4pPr>
            <a:lvl5pPr>
              <a:defRPr lang="en-US" sz="1300" dirty="0">
                <a:solidFill>
                  <a:schemeClr val="bg1"/>
                </a:solidFill>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Etiam</a:t>
            </a:r>
            <a:r>
              <a:rPr lang="en-US" dirty="0"/>
              <a:t> </a:t>
            </a:r>
            <a:r>
              <a:rPr lang="en-US" dirty="0" err="1"/>
              <a:t>lacinia</a:t>
            </a:r>
            <a:r>
              <a:rPr lang="en-US" dirty="0"/>
              <a:t>, </a:t>
            </a:r>
            <a:r>
              <a:rPr lang="en-US" dirty="0" err="1"/>
              <a:t>diam</a:t>
            </a:r>
            <a:r>
              <a:rPr lang="en-US" dirty="0"/>
              <a:t> </a:t>
            </a:r>
            <a:r>
              <a:rPr lang="en-US" dirty="0" err="1"/>
              <a:t>eget</a:t>
            </a:r>
            <a:r>
              <a:rPr lang="en-US" dirty="0"/>
              <a:t> </a:t>
            </a:r>
            <a:r>
              <a:rPr lang="en-US" dirty="0" err="1"/>
              <a:t>lobortis</a:t>
            </a:r>
            <a:r>
              <a:rPr lang="en-US" dirty="0"/>
              <a:t> </a:t>
            </a:r>
            <a:r>
              <a:rPr lang="en-US" dirty="0" err="1"/>
              <a:t>aliquet</a:t>
            </a:r>
            <a:r>
              <a:rPr lang="en-US" dirty="0"/>
              <a:t>, lacus lorem </a:t>
            </a:r>
            <a:r>
              <a:rPr lang="en-US" dirty="0" err="1"/>
              <a:t>placerat</a:t>
            </a:r>
            <a:r>
              <a:rPr lang="en-US" dirty="0"/>
              <a:t> libero, </a:t>
            </a:r>
            <a:r>
              <a:rPr lang="en-US" dirty="0" err="1"/>
              <a:t>nec</a:t>
            </a:r>
            <a:r>
              <a:rPr lang="en-US" dirty="0"/>
              <a:t> </a:t>
            </a:r>
            <a:r>
              <a:rPr lang="en-US" dirty="0" err="1"/>
              <a:t>vulputate</a:t>
            </a:r>
            <a:r>
              <a:rPr lang="en-US" dirty="0"/>
              <a:t> </a:t>
            </a:r>
          </a:p>
          <a:p>
            <a:pPr lvl="0"/>
            <a:r>
              <a:rPr lang="en-US" dirty="0" err="1"/>
              <a:t>est</a:t>
            </a:r>
            <a:r>
              <a:rPr lang="en-US" dirty="0"/>
              <a:t> </a:t>
            </a:r>
            <a:r>
              <a:rPr lang="en-US" dirty="0" err="1"/>
              <a:t>mauris</a:t>
            </a:r>
            <a:r>
              <a:rPr lang="en-US" dirty="0"/>
              <a:t> et </a:t>
            </a:r>
            <a:r>
              <a:rPr lang="en-US" dirty="0" err="1"/>
              <a:t>turpis</a:t>
            </a:r>
            <a:r>
              <a:rPr lang="en-US" dirty="0"/>
              <a:t>. </a:t>
            </a:r>
            <a:r>
              <a:rPr lang="en-US" dirty="0" err="1"/>
              <a:t>Suspendisse</a:t>
            </a:r>
            <a:r>
              <a:rPr lang="en-US" dirty="0"/>
              <a:t> </a:t>
            </a:r>
            <a:r>
              <a:rPr lang="en-US" dirty="0" err="1"/>
              <a:t>eleifend</a:t>
            </a:r>
            <a:r>
              <a:rPr lang="en-US" dirty="0"/>
              <a:t> </a:t>
            </a:r>
            <a:r>
              <a:rPr lang="en-US" dirty="0" err="1"/>
              <a:t>ornare</a:t>
            </a:r>
            <a:r>
              <a:rPr lang="en-US" dirty="0"/>
              <a:t> </a:t>
            </a:r>
            <a:r>
              <a:rPr lang="en-US" dirty="0" err="1"/>
              <a:t>diam</a:t>
            </a:r>
            <a:r>
              <a:rPr lang="en-US" dirty="0"/>
              <a:t> sit </a:t>
            </a:r>
            <a:r>
              <a:rPr lang="en-US" dirty="0" err="1"/>
              <a:t>amet</a:t>
            </a:r>
            <a:r>
              <a:rPr lang="en-US" dirty="0"/>
              <a:t> </a:t>
            </a:r>
            <a:r>
              <a:rPr lang="en-US" dirty="0" err="1"/>
              <a:t>facilisis</a:t>
            </a:r>
            <a:r>
              <a:rPr lang="en-US" dirty="0"/>
              <a:t>. Nunc lacus </a:t>
            </a:r>
            <a:r>
              <a:rPr lang="en-US" dirty="0" err="1"/>
              <a:t>mauris</a:t>
            </a:r>
            <a:r>
              <a:rPr lang="en-US" dirty="0"/>
              <a:t>, </a:t>
            </a:r>
            <a:r>
              <a:rPr lang="en-US" dirty="0" err="1"/>
              <a:t>sagittis</a:t>
            </a:r>
            <a:r>
              <a:rPr lang="en-US" dirty="0"/>
              <a:t> in </a:t>
            </a:r>
            <a:r>
              <a:rPr lang="en-US" dirty="0" err="1"/>
              <a:t>tortor</a:t>
            </a:r>
            <a:r>
              <a:rPr lang="en-US" dirty="0"/>
              <a:t> a, </a:t>
            </a:r>
            <a:r>
              <a:rPr lang="en-US" dirty="0" err="1"/>
              <a:t>scelerisque</a:t>
            </a:r>
            <a:r>
              <a:rPr lang="en-US" dirty="0"/>
              <a:t> </a:t>
            </a:r>
            <a:r>
              <a:rPr lang="en-US" dirty="0" err="1"/>
              <a:t>feugiat</a:t>
            </a:r>
            <a:r>
              <a:rPr lang="en-US" dirty="0"/>
              <a:t> </a:t>
            </a:r>
            <a:r>
              <a:rPr lang="en-US" dirty="0" err="1"/>
              <a:t>velit</a:t>
            </a:r>
            <a:r>
              <a:rPr lang="en-US" dirty="0"/>
              <a:t>. </a:t>
            </a:r>
          </a:p>
        </p:txBody>
      </p:sp>
    </p:spTree>
    <p:extLst>
      <p:ext uri="{BB962C8B-B14F-4D97-AF65-F5344CB8AC3E}">
        <p14:creationId xmlns:p14="http://schemas.microsoft.com/office/powerpoint/2010/main" val="232323495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Quote - EPAM Blue">
    <p:bg>
      <p:bgPr>
        <a:solidFill>
          <a:schemeClr val="accent2"/>
        </a:solidFill>
        <a:effectLst/>
      </p:bgPr>
    </p:bg>
    <p:spTree>
      <p:nvGrpSpPr>
        <p:cNvPr id="1" name=""/>
        <p:cNvGrpSpPr/>
        <p:nvPr/>
      </p:nvGrpSpPr>
      <p:grpSpPr>
        <a:xfrm>
          <a:off x="0" y="0"/>
          <a:ext cx="0" cy="0"/>
          <a:chOff x="0" y="0"/>
          <a:chExt cx="0" cy="0"/>
        </a:xfrm>
      </p:grpSpPr>
      <p:sp>
        <p:nvSpPr>
          <p:cNvPr id="9" name="Text Placeholder 8"/>
          <p:cNvSpPr>
            <a:spLocks noGrp="1"/>
          </p:cNvSpPr>
          <p:nvPr>
            <p:ph type="body" sz="quarter" idx="10" hasCustomPrompt="1"/>
          </p:nvPr>
        </p:nvSpPr>
        <p:spPr>
          <a:xfrm>
            <a:off x="2374614" y="2797813"/>
            <a:ext cx="7442791" cy="783184"/>
          </a:xfrm>
          <a:prstGeom prst="rect">
            <a:avLst/>
          </a:prstGeom>
        </p:spPr>
        <p:txBody>
          <a:bodyPr anchor="ctr"/>
          <a:lstStyle>
            <a:lvl1pPr marL="0" indent="0" algn="ctr">
              <a:lnSpc>
                <a:spcPts val="3200"/>
              </a:lnSpc>
              <a:buNone/>
              <a:defRPr sz="2100">
                <a:solidFill>
                  <a:schemeClr val="bg1"/>
                </a:solidFill>
                <a:latin typeface="+mj-lt"/>
              </a:defRPr>
            </a:lvl1pPr>
            <a:lvl2pPr marL="609475" indent="0">
              <a:buNone/>
              <a:defRPr sz="2100">
                <a:latin typeface="+mj-lt"/>
              </a:defRPr>
            </a:lvl2pPr>
            <a:lvl3pPr marL="1218960" indent="0">
              <a:buNone/>
              <a:defRPr sz="2100">
                <a:latin typeface="+mj-lt"/>
              </a:defRPr>
            </a:lvl3pPr>
            <a:lvl4pPr marL="1828437" indent="0">
              <a:buNone/>
              <a:defRPr sz="2100">
                <a:latin typeface="+mj-lt"/>
              </a:defRPr>
            </a:lvl4pPr>
            <a:lvl5pPr marL="2437918" indent="0">
              <a:buNone/>
              <a:defRPr sz="2100">
                <a:latin typeface="+mj-lt"/>
              </a:defRPr>
            </a:lvl5pPr>
          </a:lstStyle>
          <a:p>
            <a:pPr algn="ctr">
              <a:lnSpc>
                <a:spcPts val="2400"/>
              </a:lnSpc>
            </a:pPr>
            <a:r>
              <a:rPr lang="en-US" sz="2100" baseline="0" dirty="0">
                <a:solidFill>
                  <a:schemeClr val="bg1"/>
                </a:solidFill>
                <a:latin typeface="+mj-lt"/>
              </a:rPr>
              <a:t>Please add call out or quote here</a:t>
            </a:r>
            <a:br>
              <a:rPr lang="en-US" sz="2100" baseline="0" dirty="0">
                <a:solidFill>
                  <a:schemeClr val="bg1"/>
                </a:solidFill>
                <a:latin typeface="+mj-lt"/>
              </a:rPr>
            </a:br>
            <a:r>
              <a:rPr lang="en-US" sz="2100" baseline="0" dirty="0">
                <a:solidFill>
                  <a:schemeClr val="bg1"/>
                </a:solidFill>
                <a:latin typeface="+mj-lt"/>
              </a:rPr>
              <a:t>sit </a:t>
            </a:r>
            <a:r>
              <a:rPr lang="en-US" sz="2100" baseline="0" dirty="0" err="1">
                <a:solidFill>
                  <a:schemeClr val="bg1"/>
                </a:solidFill>
                <a:latin typeface="+mj-lt"/>
              </a:rPr>
              <a:t>amet</a:t>
            </a:r>
            <a:r>
              <a:rPr lang="en-US" sz="2100" baseline="0" dirty="0">
                <a:solidFill>
                  <a:schemeClr val="bg1"/>
                </a:solidFill>
                <a:latin typeface="+mj-lt"/>
              </a:rPr>
              <a:t>, </a:t>
            </a:r>
            <a:r>
              <a:rPr lang="en-US" sz="2100" baseline="0" dirty="0" err="1">
                <a:solidFill>
                  <a:schemeClr val="bg1"/>
                </a:solidFill>
                <a:latin typeface="+mj-lt"/>
              </a:rPr>
              <a:t>consectetur</a:t>
            </a:r>
            <a:r>
              <a:rPr lang="en-US" sz="2100" baseline="0" dirty="0">
                <a:solidFill>
                  <a:schemeClr val="bg1"/>
                </a:solidFill>
                <a:latin typeface="+mj-lt"/>
              </a:rPr>
              <a:t> </a:t>
            </a:r>
            <a:r>
              <a:rPr lang="en-US" sz="2100" baseline="0" dirty="0" err="1">
                <a:solidFill>
                  <a:schemeClr val="bg1"/>
                </a:solidFill>
                <a:latin typeface="+mj-lt"/>
              </a:rPr>
              <a:t>adipiscing</a:t>
            </a:r>
            <a:r>
              <a:rPr lang="en-US" sz="2100" baseline="0" dirty="0">
                <a:solidFill>
                  <a:schemeClr val="bg1"/>
                </a:solidFill>
                <a:latin typeface="+mj-lt"/>
              </a:rPr>
              <a:t> </a:t>
            </a:r>
            <a:r>
              <a:rPr lang="en-US" sz="2100" baseline="0" dirty="0" err="1">
                <a:solidFill>
                  <a:schemeClr val="bg1"/>
                </a:solidFill>
                <a:latin typeface="+mj-lt"/>
              </a:rPr>
              <a:t>elit</a:t>
            </a:r>
            <a:r>
              <a:rPr lang="en-US" sz="2100" baseline="0" dirty="0">
                <a:solidFill>
                  <a:schemeClr val="bg1"/>
                </a:solidFill>
                <a:latin typeface="+mj-lt"/>
              </a:rPr>
              <a:t>. </a:t>
            </a:r>
            <a:r>
              <a:rPr lang="en-US" sz="2100" baseline="0" dirty="0" err="1">
                <a:solidFill>
                  <a:schemeClr val="bg1"/>
                </a:solidFill>
                <a:latin typeface="+mj-lt"/>
              </a:rPr>
              <a:t>Sed</a:t>
            </a:r>
            <a:r>
              <a:rPr lang="en-US" sz="2100" baseline="0" dirty="0">
                <a:solidFill>
                  <a:schemeClr val="bg1"/>
                </a:solidFill>
                <a:latin typeface="+mj-lt"/>
              </a:rPr>
              <a:t> </a:t>
            </a:r>
            <a:r>
              <a:rPr lang="en-US" sz="2100" baseline="0" dirty="0" err="1">
                <a:solidFill>
                  <a:schemeClr val="bg1"/>
                </a:solidFill>
                <a:latin typeface="+mj-lt"/>
              </a:rPr>
              <a:t>nec</a:t>
            </a:r>
            <a:r>
              <a:rPr lang="en-US" sz="2100" baseline="0" dirty="0">
                <a:solidFill>
                  <a:schemeClr val="bg1"/>
                </a:solidFill>
                <a:latin typeface="+mj-lt"/>
              </a:rPr>
              <a:t> </a:t>
            </a:r>
            <a:r>
              <a:rPr lang="en-US" sz="2100" baseline="0" dirty="0" err="1">
                <a:solidFill>
                  <a:schemeClr val="bg1"/>
                </a:solidFill>
                <a:latin typeface="+mj-lt"/>
              </a:rPr>
              <a:t>sem</a:t>
            </a:r>
            <a:r>
              <a:rPr lang="en-US" sz="2100" baseline="0" dirty="0">
                <a:solidFill>
                  <a:schemeClr val="bg1"/>
                </a:solidFill>
                <a:latin typeface="+mj-lt"/>
              </a:rPr>
              <a:t> gravida, </a:t>
            </a:r>
            <a:r>
              <a:rPr lang="en-US" sz="2100" baseline="0" dirty="0" err="1">
                <a:solidFill>
                  <a:schemeClr val="bg1"/>
                </a:solidFill>
                <a:latin typeface="+mj-lt"/>
              </a:rPr>
              <a:t>dapibus</a:t>
            </a:r>
            <a:r>
              <a:rPr lang="en-US" sz="2100" baseline="0" dirty="0">
                <a:solidFill>
                  <a:schemeClr val="bg1"/>
                </a:solidFill>
                <a:latin typeface="+mj-lt"/>
              </a:rPr>
              <a:t> </a:t>
            </a:r>
            <a:r>
              <a:rPr lang="en-US" sz="2100" baseline="0" dirty="0" err="1">
                <a:solidFill>
                  <a:schemeClr val="bg1"/>
                </a:solidFill>
                <a:latin typeface="+mj-lt"/>
              </a:rPr>
              <a:t>turpis</a:t>
            </a:r>
            <a:r>
              <a:rPr lang="en-US" sz="2100" baseline="0" dirty="0">
                <a:solidFill>
                  <a:schemeClr val="bg1"/>
                </a:solidFill>
                <a:latin typeface="+mj-lt"/>
              </a:rPr>
              <a:t> </a:t>
            </a:r>
            <a:r>
              <a:rPr lang="en-US" sz="2100" baseline="0" dirty="0" err="1">
                <a:solidFill>
                  <a:schemeClr val="bg1"/>
                </a:solidFill>
                <a:latin typeface="+mj-lt"/>
              </a:rPr>
              <a:t>porttitor</a:t>
            </a:r>
            <a:r>
              <a:rPr lang="en-US" sz="2100" baseline="0" dirty="0">
                <a:solidFill>
                  <a:schemeClr val="bg1"/>
                </a:solidFill>
                <a:latin typeface="+mj-lt"/>
              </a:rPr>
              <a:t>, </a:t>
            </a:r>
            <a:r>
              <a:rPr lang="en-US" sz="2100" baseline="0" dirty="0" err="1">
                <a:solidFill>
                  <a:schemeClr val="bg1"/>
                </a:solidFill>
                <a:latin typeface="+mj-lt"/>
              </a:rPr>
              <a:t>tincidunt</a:t>
            </a:r>
            <a:r>
              <a:rPr lang="en-US" sz="2100" baseline="0" dirty="0">
                <a:solidFill>
                  <a:schemeClr val="bg1"/>
                </a:solidFill>
                <a:latin typeface="+mj-lt"/>
              </a:rPr>
              <a:t> </a:t>
            </a:r>
            <a:r>
              <a:rPr lang="en-US" sz="2100" baseline="0" dirty="0" err="1">
                <a:solidFill>
                  <a:schemeClr val="bg1"/>
                </a:solidFill>
                <a:latin typeface="+mj-lt"/>
              </a:rPr>
              <a:t>nibh</a:t>
            </a:r>
            <a:r>
              <a:rPr lang="en-US" sz="2100" baseline="0" dirty="0">
                <a:solidFill>
                  <a:schemeClr val="bg1"/>
                </a:solidFill>
                <a:latin typeface="+mj-lt"/>
              </a:rPr>
              <a:t>. </a:t>
            </a:r>
            <a:r>
              <a:rPr lang="en-US" sz="2100" baseline="0" dirty="0" err="1">
                <a:solidFill>
                  <a:schemeClr val="bg1"/>
                </a:solidFill>
                <a:latin typeface="+mj-lt"/>
              </a:rPr>
              <a:t>Orci</a:t>
            </a:r>
            <a:r>
              <a:rPr lang="en-US" sz="2100" baseline="0" dirty="0">
                <a:solidFill>
                  <a:schemeClr val="bg1"/>
                </a:solidFill>
                <a:latin typeface="+mj-lt"/>
              </a:rPr>
              <a:t> </a:t>
            </a:r>
            <a:r>
              <a:rPr lang="en-US" sz="2100" baseline="0" dirty="0" err="1">
                <a:solidFill>
                  <a:schemeClr val="bg1"/>
                </a:solidFill>
                <a:latin typeface="+mj-lt"/>
              </a:rPr>
              <a:t>varius</a:t>
            </a:r>
            <a:r>
              <a:rPr lang="en-US" sz="2100" baseline="0" dirty="0">
                <a:solidFill>
                  <a:schemeClr val="bg1"/>
                </a:solidFill>
                <a:latin typeface="+mj-lt"/>
              </a:rPr>
              <a:t> </a:t>
            </a:r>
            <a:r>
              <a:rPr lang="en-US" sz="2100" baseline="0" dirty="0" err="1">
                <a:solidFill>
                  <a:schemeClr val="bg1"/>
                </a:solidFill>
                <a:latin typeface="+mj-lt"/>
              </a:rPr>
              <a:t>natoque</a:t>
            </a:r>
            <a:r>
              <a:rPr lang="en-US" sz="2100" baseline="0" dirty="0">
                <a:solidFill>
                  <a:schemeClr val="bg1"/>
                </a:solidFill>
                <a:latin typeface="+mj-lt"/>
              </a:rPr>
              <a:t> </a:t>
            </a:r>
            <a:r>
              <a:rPr lang="en-US" sz="2100" baseline="0" dirty="0" err="1">
                <a:solidFill>
                  <a:schemeClr val="bg1"/>
                </a:solidFill>
                <a:latin typeface="+mj-lt"/>
              </a:rPr>
              <a:t>penatibus</a:t>
            </a:r>
            <a:r>
              <a:rPr lang="en-US" sz="2100" baseline="0" dirty="0">
                <a:solidFill>
                  <a:schemeClr val="bg1"/>
                </a:solidFill>
                <a:latin typeface="+mj-lt"/>
              </a:rPr>
              <a:t> et </a:t>
            </a:r>
            <a:r>
              <a:rPr lang="en-US" sz="2100" baseline="0" dirty="0" err="1">
                <a:solidFill>
                  <a:schemeClr val="bg1"/>
                </a:solidFill>
                <a:latin typeface="+mj-lt"/>
              </a:rPr>
              <a:t>magnis</a:t>
            </a:r>
            <a:r>
              <a:rPr lang="en-US" sz="2100" baseline="0" dirty="0">
                <a:solidFill>
                  <a:schemeClr val="bg1"/>
                </a:solidFill>
                <a:latin typeface="+mj-lt"/>
              </a:rPr>
              <a:t> dis parturient </a:t>
            </a:r>
            <a:r>
              <a:rPr lang="en-US" sz="2100" baseline="0" dirty="0" err="1">
                <a:solidFill>
                  <a:schemeClr val="bg1"/>
                </a:solidFill>
                <a:latin typeface="+mj-lt"/>
              </a:rPr>
              <a:t>montes</a:t>
            </a:r>
            <a:r>
              <a:rPr lang="en-US" sz="2100" baseline="0" dirty="0">
                <a:solidFill>
                  <a:schemeClr val="bg1"/>
                </a:solidFill>
                <a:latin typeface="+mj-lt"/>
              </a:rPr>
              <a:t>, </a:t>
            </a:r>
            <a:r>
              <a:rPr lang="en-US" sz="2100" baseline="0" dirty="0" err="1">
                <a:solidFill>
                  <a:schemeClr val="bg1"/>
                </a:solidFill>
                <a:latin typeface="+mj-lt"/>
              </a:rPr>
              <a:t>nascetur</a:t>
            </a:r>
            <a:r>
              <a:rPr lang="en-US" sz="2100" baseline="0" dirty="0">
                <a:solidFill>
                  <a:schemeClr val="bg1"/>
                </a:solidFill>
                <a:latin typeface="+mj-lt"/>
              </a:rPr>
              <a:t> </a:t>
            </a:r>
            <a:r>
              <a:rPr lang="en-US" sz="2100" baseline="0" dirty="0" err="1">
                <a:solidFill>
                  <a:schemeClr val="bg1"/>
                </a:solidFill>
                <a:latin typeface="+mj-lt"/>
              </a:rPr>
              <a:t>ridiculus</a:t>
            </a:r>
            <a:r>
              <a:rPr lang="en-US" sz="2100" baseline="0" dirty="0">
                <a:solidFill>
                  <a:schemeClr val="bg1"/>
                </a:solidFill>
                <a:latin typeface="+mj-lt"/>
              </a:rPr>
              <a:t> mus. Nam </a:t>
            </a:r>
            <a:r>
              <a:rPr lang="en-US" sz="2100" baseline="0" dirty="0" err="1">
                <a:solidFill>
                  <a:schemeClr val="bg1"/>
                </a:solidFill>
                <a:latin typeface="+mj-lt"/>
              </a:rPr>
              <a:t>eget</a:t>
            </a:r>
            <a:r>
              <a:rPr lang="en-US" sz="2100" baseline="0" dirty="0">
                <a:solidFill>
                  <a:schemeClr val="bg1"/>
                </a:solidFill>
                <a:latin typeface="+mj-lt"/>
              </a:rPr>
              <a:t> </a:t>
            </a:r>
            <a:r>
              <a:rPr lang="en-US" sz="2100" baseline="0" dirty="0" err="1">
                <a:solidFill>
                  <a:schemeClr val="bg1"/>
                </a:solidFill>
                <a:latin typeface="+mj-lt"/>
              </a:rPr>
              <a:t>enim</a:t>
            </a:r>
            <a:r>
              <a:rPr lang="en-US" sz="2100" baseline="0" dirty="0">
                <a:solidFill>
                  <a:schemeClr val="bg1"/>
                </a:solidFill>
                <a:latin typeface="+mj-lt"/>
              </a:rPr>
              <a:t> </a:t>
            </a:r>
            <a:r>
              <a:rPr lang="en-US" sz="2100" baseline="0" dirty="0" err="1">
                <a:solidFill>
                  <a:schemeClr val="bg1"/>
                </a:solidFill>
                <a:latin typeface="+mj-lt"/>
              </a:rPr>
              <a:t>mauris</a:t>
            </a:r>
            <a:r>
              <a:rPr lang="en-US" sz="2100" baseline="0" dirty="0">
                <a:solidFill>
                  <a:schemeClr val="bg1"/>
                </a:solidFill>
                <a:latin typeface="+mj-lt"/>
              </a:rPr>
              <a:t>. </a:t>
            </a:r>
            <a:r>
              <a:rPr lang="en-US" sz="2100" baseline="0" dirty="0" err="1">
                <a:solidFill>
                  <a:schemeClr val="bg1"/>
                </a:solidFill>
                <a:latin typeface="+mj-lt"/>
              </a:rPr>
              <a:t>Vivamus</a:t>
            </a:r>
            <a:r>
              <a:rPr lang="en-US" sz="2100" baseline="0" dirty="0">
                <a:solidFill>
                  <a:schemeClr val="bg1"/>
                </a:solidFill>
                <a:latin typeface="+mj-lt"/>
              </a:rPr>
              <a:t> sit </a:t>
            </a:r>
            <a:r>
              <a:rPr lang="en-US" sz="2100" baseline="0" dirty="0" err="1">
                <a:solidFill>
                  <a:schemeClr val="bg1"/>
                </a:solidFill>
                <a:latin typeface="+mj-lt"/>
              </a:rPr>
              <a:t>amet</a:t>
            </a:r>
            <a:r>
              <a:rPr lang="en-US" sz="2100" baseline="0" dirty="0">
                <a:solidFill>
                  <a:schemeClr val="bg1"/>
                </a:solidFill>
                <a:latin typeface="+mj-lt"/>
              </a:rPr>
              <a:t> </a:t>
            </a:r>
            <a:r>
              <a:rPr lang="en-US" sz="2100" baseline="0" dirty="0" err="1">
                <a:solidFill>
                  <a:schemeClr val="bg1"/>
                </a:solidFill>
                <a:latin typeface="+mj-lt"/>
              </a:rPr>
              <a:t>congue</a:t>
            </a:r>
            <a:r>
              <a:rPr lang="en-US" sz="2100" baseline="0" dirty="0">
                <a:solidFill>
                  <a:schemeClr val="bg1"/>
                </a:solidFill>
                <a:latin typeface="+mj-lt"/>
              </a:rPr>
              <a:t> </a:t>
            </a:r>
            <a:r>
              <a:rPr lang="en-US" sz="2100" baseline="0" dirty="0" err="1">
                <a:solidFill>
                  <a:schemeClr val="bg1"/>
                </a:solidFill>
                <a:latin typeface="+mj-lt"/>
              </a:rPr>
              <a:t>nunc</a:t>
            </a:r>
            <a:r>
              <a:rPr lang="en-US" sz="2100" baseline="0" dirty="0">
                <a:solidFill>
                  <a:schemeClr val="bg1"/>
                </a:solidFill>
                <a:latin typeface="+mj-lt"/>
              </a:rPr>
              <a:t>. </a:t>
            </a:r>
            <a:r>
              <a:rPr lang="en-US" sz="2100" baseline="0" dirty="0" err="1">
                <a:solidFill>
                  <a:schemeClr val="bg1"/>
                </a:solidFill>
                <a:latin typeface="+mj-lt"/>
              </a:rPr>
              <a:t>Duis</a:t>
            </a:r>
            <a:r>
              <a:rPr lang="en-US" sz="2100" baseline="0" dirty="0">
                <a:solidFill>
                  <a:schemeClr val="bg1"/>
                </a:solidFill>
                <a:latin typeface="+mj-lt"/>
              </a:rPr>
              <a:t> </a:t>
            </a:r>
            <a:r>
              <a:rPr lang="en-US" sz="2100" baseline="0" dirty="0" err="1">
                <a:solidFill>
                  <a:schemeClr val="bg1"/>
                </a:solidFill>
                <a:latin typeface="+mj-lt"/>
              </a:rPr>
              <a:t>pellentesque</a:t>
            </a:r>
            <a:r>
              <a:rPr lang="en-US" sz="2100" baseline="0" dirty="0">
                <a:solidFill>
                  <a:schemeClr val="bg1"/>
                </a:solidFill>
                <a:latin typeface="+mj-lt"/>
              </a:rPr>
              <a:t> </a:t>
            </a:r>
            <a:r>
              <a:rPr lang="en-US" sz="2100" baseline="0" dirty="0" err="1">
                <a:solidFill>
                  <a:schemeClr val="bg1"/>
                </a:solidFill>
                <a:latin typeface="+mj-lt"/>
              </a:rPr>
              <a:t>posuere</a:t>
            </a:r>
            <a:r>
              <a:rPr lang="en-US" sz="2100" baseline="0" dirty="0">
                <a:solidFill>
                  <a:schemeClr val="bg1"/>
                </a:solidFill>
                <a:latin typeface="+mj-lt"/>
              </a:rPr>
              <a:t> </a:t>
            </a:r>
            <a:r>
              <a:rPr lang="en-US" sz="2100" baseline="0" dirty="0" err="1">
                <a:solidFill>
                  <a:schemeClr val="bg1"/>
                </a:solidFill>
                <a:latin typeface="+mj-lt"/>
              </a:rPr>
              <a:t>rutrum</a:t>
            </a:r>
            <a:r>
              <a:rPr lang="en-US" sz="2100" baseline="0" dirty="0">
                <a:solidFill>
                  <a:schemeClr val="bg1"/>
                </a:solidFill>
                <a:latin typeface="+mj-lt"/>
              </a:rPr>
              <a:t>. </a:t>
            </a:r>
            <a:r>
              <a:rPr lang="en-US" sz="2100" baseline="0" dirty="0" err="1">
                <a:solidFill>
                  <a:schemeClr val="bg1"/>
                </a:solidFill>
                <a:latin typeface="+mj-lt"/>
              </a:rPr>
              <a:t>Pellentesque</a:t>
            </a:r>
            <a:r>
              <a:rPr lang="en-US" sz="2100" baseline="0" dirty="0">
                <a:solidFill>
                  <a:schemeClr val="bg1"/>
                </a:solidFill>
                <a:latin typeface="+mj-lt"/>
              </a:rPr>
              <a:t> ac </a:t>
            </a:r>
            <a:r>
              <a:rPr lang="en-US" sz="2100" baseline="0" dirty="0" err="1">
                <a:solidFill>
                  <a:schemeClr val="bg1"/>
                </a:solidFill>
                <a:latin typeface="+mj-lt"/>
              </a:rPr>
              <a:t>diam</a:t>
            </a:r>
            <a:r>
              <a:rPr lang="en-US" sz="2100" baseline="0" dirty="0">
                <a:solidFill>
                  <a:schemeClr val="bg1"/>
                </a:solidFill>
                <a:latin typeface="+mj-lt"/>
              </a:rPr>
              <a:t> </a:t>
            </a:r>
            <a:r>
              <a:rPr lang="en-US" sz="2100" baseline="0" dirty="0" err="1">
                <a:solidFill>
                  <a:schemeClr val="bg1"/>
                </a:solidFill>
                <a:latin typeface="+mj-lt"/>
              </a:rPr>
              <a:t>quis</a:t>
            </a:r>
            <a:r>
              <a:rPr lang="en-US" sz="2100" baseline="0" dirty="0">
                <a:solidFill>
                  <a:schemeClr val="bg1"/>
                </a:solidFill>
                <a:latin typeface="+mj-lt"/>
              </a:rPr>
              <a:t> </a:t>
            </a:r>
            <a:r>
              <a:rPr lang="en-US" sz="2100" baseline="0" dirty="0" err="1">
                <a:solidFill>
                  <a:schemeClr val="bg1"/>
                </a:solidFill>
                <a:latin typeface="+mj-lt"/>
              </a:rPr>
              <a:t>justo</a:t>
            </a:r>
            <a:r>
              <a:rPr lang="en-US" sz="2100" baseline="0" dirty="0">
                <a:solidFill>
                  <a:schemeClr val="bg1"/>
                </a:solidFill>
                <a:latin typeface="+mj-lt"/>
              </a:rPr>
              <a:t> </a:t>
            </a:r>
            <a:r>
              <a:rPr lang="en-US" sz="2100" baseline="0" dirty="0" err="1">
                <a:solidFill>
                  <a:schemeClr val="bg1"/>
                </a:solidFill>
                <a:latin typeface="+mj-lt"/>
              </a:rPr>
              <a:t>placerat</a:t>
            </a:r>
            <a:r>
              <a:rPr lang="en-US" sz="2100" baseline="0" dirty="0">
                <a:solidFill>
                  <a:schemeClr val="bg1"/>
                </a:solidFill>
                <a:latin typeface="+mj-lt"/>
              </a:rPr>
              <a:t> porta. </a:t>
            </a:r>
            <a:r>
              <a:rPr lang="en-US" sz="2100" baseline="0" dirty="0" err="1">
                <a:solidFill>
                  <a:schemeClr val="bg1"/>
                </a:solidFill>
                <a:latin typeface="+mj-lt"/>
              </a:rPr>
              <a:t>Phasellus</a:t>
            </a:r>
            <a:r>
              <a:rPr lang="en-US" sz="2100" baseline="0" dirty="0">
                <a:solidFill>
                  <a:schemeClr val="bg1"/>
                </a:solidFill>
                <a:latin typeface="+mj-lt"/>
              </a:rPr>
              <a:t> </a:t>
            </a:r>
            <a:r>
              <a:rPr lang="en-US" sz="2100" baseline="0" dirty="0" err="1">
                <a:solidFill>
                  <a:schemeClr val="bg1"/>
                </a:solidFill>
                <a:latin typeface="+mj-lt"/>
              </a:rPr>
              <a:t>bibendum</a:t>
            </a:r>
            <a:r>
              <a:rPr lang="en-US" sz="2100" baseline="0" dirty="0">
                <a:solidFill>
                  <a:schemeClr val="bg1"/>
                </a:solidFill>
                <a:latin typeface="+mj-lt"/>
              </a:rPr>
              <a:t> </a:t>
            </a:r>
            <a:r>
              <a:rPr lang="en-US" sz="2100" baseline="0" dirty="0" err="1">
                <a:solidFill>
                  <a:schemeClr val="bg1"/>
                </a:solidFill>
                <a:latin typeface="+mj-lt"/>
              </a:rPr>
              <a:t>vehicula</a:t>
            </a:r>
            <a:r>
              <a:rPr lang="en-US" sz="2100" baseline="0" dirty="0">
                <a:solidFill>
                  <a:schemeClr val="bg1"/>
                </a:solidFill>
                <a:latin typeface="+mj-lt"/>
              </a:rPr>
              <a:t> </a:t>
            </a:r>
            <a:r>
              <a:rPr lang="en-US" sz="2100" baseline="0" dirty="0" err="1">
                <a:solidFill>
                  <a:schemeClr val="bg1"/>
                </a:solidFill>
                <a:latin typeface="+mj-lt"/>
              </a:rPr>
              <a:t>sem</a:t>
            </a:r>
            <a:r>
              <a:rPr lang="en-US" sz="2100" baseline="0" dirty="0">
                <a:solidFill>
                  <a:schemeClr val="bg1"/>
                </a:solidFill>
                <a:latin typeface="+mj-lt"/>
              </a:rPr>
              <a:t> id </a:t>
            </a:r>
            <a:r>
              <a:rPr lang="en-US" sz="2100" baseline="0" dirty="0" err="1">
                <a:solidFill>
                  <a:schemeClr val="bg1"/>
                </a:solidFill>
                <a:latin typeface="+mj-lt"/>
              </a:rPr>
              <a:t>ornare</a:t>
            </a:r>
            <a:r>
              <a:rPr lang="en-US" sz="2100" baseline="0" dirty="0">
                <a:solidFill>
                  <a:schemeClr val="bg1"/>
                </a:solidFill>
                <a:latin typeface="+mj-lt"/>
              </a:rPr>
              <a:t>. Nam </a:t>
            </a:r>
            <a:r>
              <a:rPr lang="en-US" sz="2100" baseline="0" dirty="0" err="1">
                <a:solidFill>
                  <a:schemeClr val="bg1"/>
                </a:solidFill>
                <a:latin typeface="+mj-lt"/>
              </a:rPr>
              <a:t>commodo</a:t>
            </a:r>
            <a:r>
              <a:rPr lang="en-US" sz="2100" baseline="0" dirty="0">
                <a:solidFill>
                  <a:schemeClr val="bg1"/>
                </a:solidFill>
                <a:latin typeface="+mj-lt"/>
              </a:rPr>
              <a:t> ac </a:t>
            </a:r>
            <a:r>
              <a:rPr lang="en-US" sz="2100" baseline="0" dirty="0" err="1">
                <a:solidFill>
                  <a:schemeClr val="bg1"/>
                </a:solidFill>
                <a:latin typeface="+mj-lt"/>
              </a:rPr>
              <a:t>purus</a:t>
            </a:r>
            <a:r>
              <a:rPr lang="en-US" sz="2100" baseline="0" dirty="0">
                <a:solidFill>
                  <a:schemeClr val="bg1"/>
                </a:solidFill>
                <a:latin typeface="+mj-lt"/>
              </a:rPr>
              <a:t> </a:t>
            </a:r>
            <a:r>
              <a:rPr lang="en-US" sz="2100" baseline="0" dirty="0" err="1">
                <a:solidFill>
                  <a:schemeClr val="bg1"/>
                </a:solidFill>
                <a:latin typeface="+mj-lt"/>
              </a:rPr>
              <a:t>condimentum</a:t>
            </a:r>
            <a:r>
              <a:rPr lang="en-US" sz="2100" baseline="0" dirty="0">
                <a:solidFill>
                  <a:schemeClr val="bg1"/>
                </a:solidFill>
                <a:latin typeface="+mj-lt"/>
              </a:rPr>
              <a:t> porta. </a:t>
            </a:r>
            <a:r>
              <a:rPr lang="en-US" sz="2100" baseline="0" dirty="0" err="1">
                <a:solidFill>
                  <a:schemeClr val="bg1"/>
                </a:solidFill>
                <a:latin typeface="+mj-lt"/>
              </a:rPr>
              <a:t>Proin</a:t>
            </a:r>
            <a:r>
              <a:rPr lang="en-US" sz="2100" baseline="0" dirty="0">
                <a:solidFill>
                  <a:schemeClr val="bg1"/>
                </a:solidFill>
                <a:latin typeface="+mj-lt"/>
              </a:rPr>
              <a:t> </a:t>
            </a:r>
            <a:r>
              <a:rPr lang="en-US" sz="2100" baseline="0" dirty="0" err="1">
                <a:solidFill>
                  <a:schemeClr val="bg1"/>
                </a:solidFill>
                <a:latin typeface="+mj-lt"/>
              </a:rPr>
              <a:t>condimentum</a:t>
            </a:r>
            <a:r>
              <a:rPr lang="en-US" sz="2100" baseline="0" dirty="0">
                <a:solidFill>
                  <a:schemeClr val="bg1"/>
                </a:solidFill>
                <a:latin typeface="+mj-lt"/>
              </a:rPr>
              <a:t> </a:t>
            </a:r>
            <a:r>
              <a:rPr lang="en-US" sz="2100" baseline="0" dirty="0" err="1">
                <a:solidFill>
                  <a:schemeClr val="bg1"/>
                </a:solidFill>
                <a:latin typeface="+mj-lt"/>
              </a:rPr>
              <a:t>lectus</a:t>
            </a:r>
            <a:r>
              <a:rPr lang="en-US" sz="2100" baseline="0" dirty="0">
                <a:solidFill>
                  <a:schemeClr val="bg1"/>
                </a:solidFill>
                <a:latin typeface="+mj-lt"/>
              </a:rPr>
              <a:t> </a:t>
            </a:r>
            <a:r>
              <a:rPr lang="en-US" sz="2100" baseline="0" dirty="0" err="1">
                <a:solidFill>
                  <a:schemeClr val="bg1"/>
                </a:solidFill>
                <a:latin typeface="+mj-lt"/>
              </a:rPr>
              <a:t>leo</a:t>
            </a:r>
            <a:r>
              <a:rPr lang="en-US" sz="2100" baseline="0" dirty="0">
                <a:solidFill>
                  <a:schemeClr val="bg1"/>
                </a:solidFill>
                <a:latin typeface="+mj-lt"/>
              </a:rPr>
              <a:t>, in </a:t>
            </a:r>
            <a:r>
              <a:rPr lang="en-US" sz="2100" baseline="0" dirty="0" err="1">
                <a:solidFill>
                  <a:schemeClr val="bg1"/>
                </a:solidFill>
                <a:latin typeface="+mj-lt"/>
              </a:rPr>
              <a:t>lacinia</a:t>
            </a:r>
            <a:r>
              <a:rPr lang="en-US" sz="2100" baseline="0" dirty="0">
                <a:solidFill>
                  <a:schemeClr val="bg1"/>
                </a:solidFill>
                <a:latin typeface="+mj-lt"/>
              </a:rPr>
              <a:t> </a:t>
            </a:r>
            <a:r>
              <a:rPr lang="en-US" sz="2100" baseline="0" dirty="0" err="1">
                <a:solidFill>
                  <a:schemeClr val="bg1"/>
                </a:solidFill>
                <a:latin typeface="+mj-lt"/>
              </a:rPr>
              <a:t>diam</a:t>
            </a:r>
            <a:r>
              <a:rPr lang="en-US" sz="2100" baseline="0" dirty="0">
                <a:solidFill>
                  <a:schemeClr val="bg1"/>
                </a:solidFill>
                <a:latin typeface="+mj-lt"/>
              </a:rPr>
              <a:t> </a:t>
            </a:r>
            <a:r>
              <a:rPr lang="en-US" sz="2100" baseline="0" dirty="0" err="1">
                <a:solidFill>
                  <a:schemeClr val="bg1"/>
                </a:solidFill>
                <a:latin typeface="+mj-lt"/>
              </a:rPr>
              <a:t>placerat</a:t>
            </a:r>
            <a:r>
              <a:rPr lang="en-US" sz="2100" baseline="0" dirty="0">
                <a:solidFill>
                  <a:schemeClr val="bg1"/>
                </a:solidFill>
                <a:latin typeface="+mj-lt"/>
              </a:rPr>
              <a:t> convallis. </a:t>
            </a:r>
            <a:endParaRPr lang="en-US" sz="2100" b="1" spc="267" baseline="0" dirty="0">
              <a:solidFill>
                <a:schemeClr val="bg1"/>
              </a:solidFill>
              <a:latin typeface="+mj-lt"/>
              <a:ea typeface="Calibri" charset="0"/>
              <a:cs typeface="Calibri" charset="0"/>
            </a:endParaRPr>
          </a:p>
        </p:txBody>
      </p:sp>
      <p:pic>
        <p:nvPicPr>
          <p:cNvPr id="3" name="Picture 2"/>
          <p:cNvPicPr>
            <a:picLocks noChangeAspect="1"/>
          </p:cNvPicPr>
          <p:nvPr userDrawn="1"/>
        </p:nvPicPr>
        <p:blipFill rotWithShape="1">
          <a:blip r:embed="rId2" cstate="screen">
            <a:alphaModFix amt="16000"/>
            <a:extLst>
              <a:ext uri="{28A0092B-C50C-407E-A947-70E740481C1C}">
                <a14:useLocalDpi xmlns:a14="http://schemas.microsoft.com/office/drawing/2010/main"/>
              </a:ext>
            </a:extLst>
          </a:blip>
          <a:srcRect t="63049" r="42496"/>
          <a:stretch/>
        </p:blipFill>
        <p:spPr>
          <a:xfrm>
            <a:off x="4" y="-163252"/>
            <a:ext cx="2064269" cy="1583263"/>
          </a:xfrm>
          <a:prstGeom prst="rect">
            <a:avLst/>
          </a:prstGeom>
        </p:spPr>
      </p:pic>
      <p:pic>
        <p:nvPicPr>
          <p:cNvPr id="4" name="Picture 3"/>
          <p:cNvPicPr>
            <a:picLocks noChangeAspect="1"/>
          </p:cNvPicPr>
          <p:nvPr userDrawn="1"/>
        </p:nvPicPr>
        <p:blipFill rotWithShape="1">
          <a:blip r:embed="rId2" cstate="screen">
            <a:alphaModFix amt="16000"/>
            <a:extLst>
              <a:ext uri="{28A0092B-C50C-407E-A947-70E740481C1C}">
                <a14:useLocalDpi xmlns:a14="http://schemas.microsoft.com/office/drawing/2010/main"/>
              </a:ext>
            </a:extLst>
          </a:blip>
          <a:srcRect t="63049" r="42496"/>
          <a:stretch/>
        </p:blipFill>
        <p:spPr>
          <a:xfrm rot="10800000">
            <a:off x="10127732" y="4909155"/>
            <a:ext cx="2064269" cy="1583263"/>
          </a:xfrm>
          <a:prstGeom prst="rect">
            <a:avLst/>
          </a:prstGeom>
        </p:spPr>
      </p:pic>
      <p:sp>
        <p:nvSpPr>
          <p:cNvPr id="7" name="Slide Number Placeholder 1"/>
          <p:cNvSpPr>
            <a:spLocks noGrp="1"/>
          </p:cNvSpPr>
          <p:nvPr>
            <p:ph type="sldNum" sz="quarter" idx="4"/>
          </p:nvPr>
        </p:nvSpPr>
        <p:spPr>
          <a:xfrm>
            <a:off x="9884589" y="6435521"/>
            <a:ext cx="1831163" cy="422483"/>
          </a:xfrm>
          <a:prstGeom prst="rect">
            <a:avLst/>
          </a:prstGeom>
        </p:spPr>
        <p:txBody>
          <a:bodyPr vert="horz" wrap="none" lIns="91426" tIns="45718" rIns="0" bIns="82283" rtlCol="0" anchor="ctr"/>
          <a:lstStyle>
            <a:lvl1pPr algn="r">
              <a:defRPr sz="1100" b="1" i="0">
                <a:solidFill>
                  <a:srgbClr val="FEFEFE"/>
                </a:solidFill>
                <a:latin typeface="+mj-lt"/>
              </a:defRPr>
            </a:lvl1pPr>
          </a:lstStyle>
          <a:p>
            <a:fld id="{3A707DD9-E92B-45E8-BE0A-E6B2EDF345EB}" type="slidenum">
              <a:rPr lang="en-US" smtClean="0"/>
              <a:pPr/>
              <a:t>‹#›</a:t>
            </a:fld>
            <a:endParaRPr lang="en-US" dirty="0"/>
          </a:p>
        </p:txBody>
      </p:sp>
    </p:spTree>
    <p:extLst>
      <p:ext uri="{BB962C8B-B14F-4D97-AF65-F5344CB8AC3E}">
        <p14:creationId xmlns:p14="http://schemas.microsoft.com/office/powerpoint/2010/main" val="1595245954"/>
      </p:ext>
    </p:extLst>
  </p:cSld>
  <p:clrMapOvr>
    <a:masterClrMapping/>
  </p:clrMapOvr>
  <p:extLst mod="1">
    <p:ext uri="{DCECCB84-F9BA-43D5-87BE-67443E8EF086}">
      <p15:sldGuideLst xmlns:p15="http://schemas.microsoft.com/office/powerpoint/2012/main" xmlns="">
        <p15:guide id="1" orient="horz" pos="1524">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pPr defTabSz="914218"/>
            <a:endParaRPr lang="en-US" dirty="0">
              <a:solidFill>
                <a:srgbClr val="FFFFFF"/>
              </a:solidFill>
            </a:endParaRP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08630" y="537330"/>
            <a:ext cx="1400143" cy="493537"/>
          </a:xfrm>
          <a:prstGeom prst="rect">
            <a:avLst/>
          </a:prstGeom>
        </p:spPr>
      </p:pic>
    </p:spTree>
    <p:extLst>
      <p:ext uri="{BB962C8B-B14F-4D97-AF65-F5344CB8AC3E}">
        <p14:creationId xmlns:p14="http://schemas.microsoft.com/office/powerpoint/2010/main" val="67362267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Please Add Slide Headline Here</a:t>
            </a:r>
          </a:p>
        </p:txBody>
      </p:sp>
      <p:cxnSp>
        <p:nvCxnSpPr>
          <p:cNvPr id="4" name="Straight Connector 3"/>
          <p:cNvCxnSpPr/>
          <p:nvPr userDrawn="1"/>
        </p:nvCxnSpPr>
        <p:spPr>
          <a:xfrm>
            <a:off x="392548" y="955249"/>
            <a:ext cx="11406909" cy="0"/>
          </a:xfrm>
          <a:prstGeom prst="line">
            <a:avLst/>
          </a:prstGeom>
          <a:ln w="19050" cmpd="sng">
            <a:solidFill>
              <a:schemeClr val="bg2">
                <a:lumMod val="20000"/>
                <a:lumOff val="80000"/>
              </a:schemeClr>
            </a:solidFill>
          </a:ln>
          <a:effectLst/>
        </p:spPr>
        <p:style>
          <a:lnRef idx="2">
            <a:schemeClr val="accent1"/>
          </a:lnRef>
          <a:fillRef idx="0">
            <a:schemeClr val="accent1"/>
          </a:fillRef>
          <a:effectRef idx="1">
            <a:schemeClr val="accent1"/>
          </a:effectRef>
          <a:fontRef idx="minor">
            <a:schemeClr val="tx1"/>
          </a:fontRef>
        </p:style>
      </p:cxnSp>
      <p:sp>
        <p:nvSpPr>
          <p:cNvPr id="8" name="Slide Number Placeholder 1"/>
          <p:cNvSpPr>
            <a:spLocks noGrp="1"/>
          </p:cNvSpPr>
          <p:nvPr>
            <p:ph type="sldNum" sz="quarter" idx="4"/>
          </p:nvPr>
        </p:nvSpPr>
        <p:spPr>
          <a:xfrm>
            <a:off x="9884589" y="6435521"/>
            <a:ext cx="1831163" cy="422483"/>
          </a:xfrm>
          <a:prstGeom prst="rect">
            <a:avLst/>
          </a:prstGeom>
        </p:spPr>
        <p:txBody>
          <a:bodyPr vert="horz" wrap="none" lIns="91426" tIns="45718" rIns="0" bIns="82283" rtlCol="0" anchor="ctr"/>
          <a:lstStyle>
            <a:lvl1pPr algn="r">
              <a:defRPr sz="1100" b="1" i="0">
                <a:solidFill>
                  <a:srgbClr val="FEFEFE"/>
                </a:solidFill>
                <a:latin typeface="+mj-lt"/>
              </a:defRPr>
            </a:lvl1pPr>
          </a:lstStyle>
          <a:p>
            <a:fld id="{3A707DD9-E92B-45E8-BE0A-E6B2EDF345EB}" type="slidenum">
              <a:rPr lang="en-US" smtClean="0"/>
              <a:pPr/>
              <a:t>‹#›</a:t>
            </a:fld>
            <a:endParaRPr lang="en-US" dirty="0"/>
          </a:p>
        </p:txBody>
      </p:sp>
    </p:spTree>
    <p:extLst>
      <p:ext uri="{BB962C8B-B14F-4D97-AF65-F5344CB8AC3E}">
        <p14:creationId xmlns:p14="http://schemas.microsoft.com/office/powerpoint/2010/main" val="112363449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CaseStud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Please Add Slide Headline Here</a:t>
            </a:r>
          </a:p>
        </p:txBody>
      </p:sp>
      <p:cxnSp>
        <p:nvCxnSpPr>
          <p:cNvPr id="4" name="Straight Connector 3"/>
          <p:cNvCxnSpPr/>
          <p:nvPr userDrawn="1"/>
        </p:nvCxnSpPr>
        <p:spPr>
          <a:xfrm>
            <a:off x="392548" y="955249"/>
            <a:ext cx="11406909" cy="0"/>
          </a:xfrm>
          <a:prstGeom prst="line">
            <a:avLst/>
          </a:prstGeom>
          <a:ln w="19050" cmpd="sng">
            <a:solidFill>
              <a:schemeClr val="bg2">
                <a:lumMod val="20000"/>
                <a:lumOff val="80000"/>
              </a:schemeClr>
            </a:solidFill>
          </a:ln>
          <a:effectLst/>
        </p:spPr>
        <p:style>
          <a:lnRef idx="2">
            <a:schemeClr val="accent1"/>
          </a:lnRef>
          <a:fillRef idx="0">
            <a:schemeClr val="accent1"/>
          </a:fillRef>
          <a:effectRef idx="1">
            <a:schemeClr val="accent1"/>
          </a:effectRef>
          <a:fontRef idx="minor">
            <a:schemeClr val="tx1"/>
          </a:fontRef>
        </p:style>
      </p:cxnSp>
      <p:sp>
        <p:nvSpPr>
          <p:cNvPr id="8" name="Slide Number Placeholder 1"/>
          <p:cNvSpPr>
            <a:spLocks noGrp="1"/>
          </p:cNvSpPr>
          <p:nvPr>
            <p:ph type="sldNum" sz="quarter" idx="4"/>
          </p:nvPr>
        </p:nvSpPr>
        <p:spPr>
          <a:xfrm>
            <a:off x="9884589" y="6435521"/>
            <a:ext cx="1831163" cy="422483"/>
          </a:xfrm>
          <a:prstGeom prst="rect">
            <a:avLst/>
          </a:prstGeom>
        </p:spPr>
        <p:txBody>
          <a:bodyPr vert="horz" wrap="none" lIns="91426" tIns="45718" rIns="0" bIns="82283" rtlCol="0" anchor="ctr"/>
          <a:lstStyle>
            <a:lvl1pPr algn="r">
              <a:defRPr sz="1100" b="1" i="0">
                <a:solidFill>
                  <a:srgbClr val="FEFEFE"/>
                </a:solidFill>
                <a:latin typeface="+mj-lt"/>
              </a:defRPr>
            </a:lvl1pPr>
          </a:lstStyle>
          <a:p>
            <a:fld id="{3A707DD9-E92B-45E8-BE0A-E6B2EDF345EB}" type="slidenum">
              <a:rPr lang="en-US" smtClean="0"/>
              <a:pPr/>
              <a:t>‹#›</a:t>
            </a:fld>
            <a:endParaRPr lang="en-US" dirty="0"/>
          </a:p>
        </p:txBody>
      </p:sp>
      <p:cxnSp>
        <p:nvCxnSpPr>
          <p:cNvPr id="5" name="Straight Connector 4">
            <a:extLst>
              <a:ext uri="{FF2B5EF4-FFF2-40B4-BE49-F238E27FC236}">
                <a16:creationId xmlns:a16="http://schemas.microsoft.com/office/drawing/2014/main" xmlns="" id="{03040C60-A39E-8442-A520-BA092303AC98}"/>
              </a:ext>
            </a:extLst>
          </p:cNvPr>
          <p:cNvCxnSpPr/>
          <p:nvPr userDrawn="1"/>
        </p:nvCxnSpPr>
        <p:spPr>
          <a:xfrm flipV="1">
            <a:off x="7981952" y="937634"/>
            <a:ext cx="0" cy="5497895"/>
          </a:xfrm>
          <a:prstGeom prst="line">
            <a:avLst/>
          </a:prstGeom>
          <a:ln w="19050" cmpd="sng">
            <a:solidFill>
              <a:schemeClr val="bg2">
                <a:lumMod val="20000"/>
                <a:lumOff val="80000"/>
              </a:schemeClr>
            </a:solidFill>
          </a:ln>
          <a:effectLst/>
        </p:spPr>
        <p:style>
          <a:lnRef idx="2">
            <a:schemeClr val="accent1"/>
          </a:lnRef>
          <a:fillRef idx="0">
            <a:schemeClr val="accent1"/>
          </a:fillRef>
          <a:effectRef idx="1">
            <a:schemeClr val="accent1"/>
          </a:effectRef>
          <a:fontRef idx="minor">
            <a:schemeClr val="tx1"/>
          </a:fontRef>
        </p:style>
      </p:cxnSp>
      <p:sp>
        <p:nvSpPr>
          <p:cNvPr id="6" name="Picture Placeholder 8">
            <a:extLst>
              <a:ext uri="{FF2B5EF4-FFF2-40B4-BE49-F238E27FC236}">
                <a16:creationId xmlns:a16="http://schemas.microsoft.com/office/drawing/2014/main" xmlns="" id="{21FF28FE-B84E-5D44-B6A6-4B55087B1239}"/>
              </a:ext>
            </a:extLst>
          </p:cNvPr>
          <p:cNvSpPr>
            <a:spLocks noGrp="1"/>
          </p:cNvSpPr>
          <p:nvPr>
            <p:ph type="pic" sz="quarter" idx="11" hasCustomPrompt="1"/>
          </p:nvPr>
        </p:nvSpPr>
        <p:spPr>
          <a:xfrm>
            <a:off x="0" y="948971"/>
            <a:ext cx="7981952" cy="5453324"/>
          </a:xfrm>
        </p:spPr>
        <p:txBody>
          <a:bodyPr anchor="ctr">
            <a:normAutofit/>
          </a:bodyPr>
          <a:lstStyle>
            <a:lvl1pPr marL="0" indent="0" algn="ctr">
              <a:buNone/>
              <a:defRPr sz="2100"/>
            </a:lvl1pPr>
          </a:lstStyle>
          <a:p>
            <a:r>
              <a:rPr lang="en-US" dirty="0"/>
              <a:t>Please add picture here</a:t>
            </a:r>
          </a:p>
          <a:p>
            <a:endParaRPr lang="en-US" dirty="0"/>
          </a:p>
          <a:p>
            <a:endParaRPr lang="en-US" dirty="0"/>
          </a:p>
        </p:txBody>
      </p:sp>
      <p:sp>
        <p:nvSpPr>
          <p:cNvPr id="7" name="Shape 920">
            <a:extLst>
              <a:ext uri="{FF2B5EF4-FFF2-40B4-BE49-F238E27FC236}">
                <a16:creationId xmlns:a16="http://schemas.microsoft.com/office/drawing/2014/main" xmlns="" id="{D1A5E50C-7A92-6F49-870C-2507B203D755}"/>
              </a:ext>
            </a:extLst>
          </p:cNvPr>
          <p:cNvSpPr/>
          <p:nvPr userDrawn="1"/>
        </p:nvSpPr>
        <p:spPr>
          <a:xfrm>
            <a:off x="7981952" y="948978"/>
            <a:ext cx="4210048" cy="691457"/>
          </a:xfrm>
          <a:prstGeom prst="rect">
            <a:avLst/>
          </a:prstGeom>
          <a:solidFill>
            <a:schemeClr val="accent2"/>
          </a:solidFill>
          <a:ln w="12700">
            <a:miter lim="400000"/>
          </a:ln>
          <a:extLst>
            <a:ext uri="{C572A759-6A51-4108-AA02-DFA0A04FC94B}">
              <ma14:wrappingTextBoxFlag xmlns="" xmlns:ma14="http://schemas.microsoft.com/office/mac/drawingml/2011/main" val="1"/>
            </a:ext>
          </a:extLst>
        </p:spPr>
        <p:txBody>
          <a:bodyPr wrap="square" lIns="0" tIns="38098" rIns="0" bIns="38098" anchor="ctr">
            <a:noAutofit/>
          </a:bodyPr>
          <a:lstStyle/>
          <a:p>
            <a:pPr marR="31750" indent="31750" algn="ctr" defTabSz="412676">
              <a:lnSpc>
                <a:spcPct val="90000"/>
              </a:lnSpc>
              <a:defRPr sz="2800" cap="all">
                <a:solidFill>
                  <a:srgbClr val="FFFFFF"/>
                </a:solidFill>
                <a:latin typeface="Oswald DemiBold"/>
                <a:ea typeface="Oswald DemiBold"/>
                <a:cs typeface="Oswald DemiBold"/>
                <a:sym typeface="Oswald DemiBold"/>
              </a:defRPr>
            </a:pPr>
            <a:endParaRPr sz="1600" b="1" kern="0" cap="all" spc="133" dirty="0">
              <a:solidFill>
                <a:srgbClr val="FFFFFF"/>
              </a:solidFill>
              <a:latin typeface="Calibri" charset="0"/>
              <a:ea typeface="Calibri" charset="0"/>
              <a:cs typeface="Calibri" charset="0"/>
              <a:sym typeface="Oswald DemiBold"/>
            </a:endParaRPr>
          </a:p>
        </p:txBody>
      </p:sp>
      <p:sp>
        <p:nvSpPr>
          <p:cNvPr id="9" name="Title Placeholder 1">
            <a:extLst>
              <a:ext uri="{FF2B5EF4-FFF2-40B4-BE49-F238E27FC236}">
                <a16:creationId xmlns:a16="http://schemas.microsoft.com/office/drawing/2014/main" xmlns="" id="{D86B7237-6AD3-844E-9A6E-C3E0C1013AD4}"/>
              </a:ext>
            </a:extLst>
          </p:cNvPr>
          <p:cNvSpPr>
            <a:spLocks noGrp="1"/>
          </p:cNvSpPr>
          <p:nvPr>
            <p:ph type="body" sz="quarter" idx="12" hasCustomPrompt="1"/>
          </p:nvPr>
        </p:nvSpPr>
        <p:spPr>
          <a:xfrm>
            <a:off x="7981960" y="1025995"/>
            <a:ext cx="4210049" cy="585216"/>
          </a:xfrm>
          <a:noFill/>
          <a:ln>
            <a:noFill/>
          </a:ln>
        </p:spPr>
        <p:txBody>
          <a:bodyPr wrap="none" lIns="91426" tIns="0" rIns="91426" bIns="0" anchor="ctr">
            <a:noAutofit/>
          </a:bodyPr>
          <a:lstStyle>
            <a:lvl1pPr marL="0" indent="0" algn="ctr">
              <a:buNone/>
              <a:defRPr sz="1600" b="1" i="0" cap="all" spc="267" baseline="0">
                <a:solidFill>
                  <a:schemeClr val="bg1"/>
                </a:solidFill>
              </a:defRPr>
            </a:lvl1pPr>
            <a:lvl2pPr marL="609475" indent="0">
              <a:buNone/>
              <a:defRPr b="1" i="0" cap="all" spc="267" baseline="0"/>
            </a:lvl2pPr>
            <a:lvl3pPr marL="1218960" indent="0">
              <a:buNone/>
              <a:defRPr b="1" i="0" cap="all" spc="267" baseline="0"/>
            </a:lvl3pPr>
            <a:lvl4pPr marL="1828437" indent="0">
              <a:buNone/>
              <a:defRPr b="1" i="0" cap="all" spc="267" baseline="0"/>
            </a:lvl4pPr>
            <a:lvl5pPr marL="2437918" indent="0">
              <a:buFont typeface="Arial" panose="020B0604020202020204" pitchFamily="34" charset="0"/>
              <a:buNone/>
              <a:defRPr b="1" i="0" cap="all" spc="267" baseline="0"/>
            </a:lvl5pPr>
          </a:lstStyle>
          <a:p>
            <a:pPr lvl="0"/>
            <a:r>
              <a:rPr lang="en-US" dirty="0"/>
              <a:t>ADD TITILE HERE</a:t>
            </a:r>
          </a:p>
        </p:txBody>
      </p:sp>
      <p:sp>
        <p:nvSpPr>
          <p:cNvPr id="10" name="Content Placeholder 5">
            <a:extLst>
              <a:ext uri="{FF2B5EF4-FFF2-40B4-BE49-F238E27FC236}">
                <a16:creationId xmlns:a16="http://schemas.microsoft.com/office/drawing/2014/main" xmlns="" id="{94328E10-B013-0A4C-A50C-6D1D6CFD70B7}"/>
              </a:ext>
            </a:extLst>
          </p:cNvPr>
          <p:cNvSpPr>
            <a:spLocks noGrp="1"/>
          </p:cNvSpPr>
          <p:nvPr>
            <p:ph sz="quarter" idx="10" hasCustomPrompt="1"/>
          </p:nvPr>
        </p:nvSpPr>
        <p:spPr>
          <a:xfrm>
            <a:off x="8257620" y="2363053"/>
            <a:ext cx="3541837" cy="4072467"/>
          </a:xfrm>
        </p:spPr>
        <p:txBody>
          <a:bodyPr/>
          <a:lstStyle>
            <a:lvl1pPr marL="0" marR="0" indent="0" algn="l" defTabSz="1218960" rtl="0" eaLnBrk="1" fontAlgn="auto" latinLnBrk="0" hangingPunct="1">
              <a:lnSpc>
                <a:spcPts val="1973"/>
              </a:lnSpc>
              <a:spcBef>
                <a:spcPts val="352"/>
              </a:spcBef>
              <a:spcAft>
                <a:spcPts val="400"/>
              </a:spcAft>
              <a:buClrTx/>
              <a:buSzTx/>
              <a:buFont typeface="Arial" panose="020B0604020202020204" pitchFamily="34" charset="0"/>
              <a:buNone/>
              <a:tabLst/>
              <a:defRPr sz="1200">
                <a:latin typeface="+mj-lt"/>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Etiam</a:t>
            </a:r>
            <a:r>
              <a:rPr lang="en-US" dirty="0"/>
              <a:t> </a:t>
            </a:r>
            <a:r>
              <a:rPr lang="en-US" dirty="0" err="1"/>
              <a:t>lacinia</a:t>
            </a:r>
            <a:r>
              <a:rPr lang="en-US" dirty="0"/>
              <a:t>, </a:t>
            </a:r>
            <a:r>
              <a:rPr lang="en-US" dirty="0" err="1"/>
              <a:t>diam</a:t>
            </a:r>
            <a:r>
              <a:rPr lang="en-US" dirty="0"/>
              <a:t> </a:t>
            </a:r>
            <a:r>
              <a:rPr lang="en-US" dirty="0" err="1"/>
              <a:t>eget</a:t>
            </a:r>
            <a:r>
              <a:rPr lang="en-US" dirty="0"/>
              <a:t> </a:t>
            </a:r>
            <a:r>
              <a:rPr lang="en-US" dirty="0" err="1"/>
              <a:t>lobortis</a:t>
            </a:r>
            <a:r>
              <a:rPr lang="en-US" dirty="0"/>
              <a:t> </a:t>
            </a:r>
            <a:r>
              <a:rPr lang="en-US" dirty="0" err="1"/>
              <a:t>aliquet</a:t>
            </a:r>
            <a:r>
              <a:rPr lang="en-US" dirty="0"/>
              <a:t>, lacus lorem </a:t>
            </a:r>
            <a:r>
              <a:rPr lang="en-US" dirty="0" err="1"/>
              <a:t>placerat</a:t>
            </a:r>
            <a:r>
              <a:rPr lang="en-US" dirty="0"/>
              <a:t> libero, </a:t>
            </a:r>
            <a:r>
              <a:rPr lang="en-US" dirty="0" err="1"/>
              <a:t>nec</a:t>
            </a:r>
            <a:r>
              <a:rPr lang="en-US" dirty="0"/>
              <a:t> </a:t>
            </a:r>
            <a:r>
              <a:rPr lang="en-US" dirty="0" err="1"/>
              <a:t>vulputate</a:t>
            </a:r>
            <a:r>
              <a:rPr lang="en-US" dirty="0"/>
              <a:t> </a:t>
            </a:r>
            <a:br>
              <a:rPr lang="en-US" dirty="0"/>
            </a:br>
            <a:r>
              <a:rPr lang="en-US" dirty="0" err="1"/>
              <a:t>est</a:t>
            </a:r>
            <a:r>
              <a:rPr lang="en-US" dirty="0"/>
              <a:t> </a:t>
            </a:r>
            <a:r>
              <a:rPr lang="en-US" dirty="0" err="1"/>
              <a:t>mauris</a:t>
            </a:r>
            <a:r>
              <a:rPr lang="en-US" dirty="0"/>
              <a:t> et </a:t>
            </a:r>
            <a:r>
              <a:rPr lang="en-US" dirty="0" err="1"/>
              <a:t>turpis</a:t>
            </a:r>
            <a:r>
              <a:rPr lang="en-US" dirty="0"/>
              <a:t>. </a:t>
            </a:r>
            <a:r>
              <a:rPr lang="en-US" dirty="0" err="1"/>
              <a:t>Suspendisse</a:t>
            </a:r>
            <a:r>
              <a:rPr lang="en-US" dirty="0"/>
              <a:t> </a:t>
            </a:r>
            <a:r>
              <a:rPr lang="en-US" dirty="0" err="1"/>
              <a:t>eleifend</a:t>
            </a:r>
            <a:r>
              <a:rPr lang="en-US" dirty="0"/>
              <a:t> </a:t>
            </a:r>
            <a:r>
              <a:rPr lang="en-US" dirty="0" err="1"/>
              <a:t>ornare</a:t>
            </a:r>
            <a:r>
              <a:rPr lang="en-US" dirty="0"/>
              <a:t> </a:t>
            </a:r>
            <a:r>
              <a:rPr lang="en-US" dirty="0" err="1"/>
              <a:t>diam</a:t>
            </a:r>
            <a:r>
              <a:rPr lang="en-US" dirty="0"/>
              <a:t> sit </a:t>
            </a:r>
            <a:r>
              <a:rPr lang="en-US" dirty="0" err="1"/>
              <a:t>amet</a:t>
            </a:r>
            <a:r>
              <a:rPr lang="en-US" dirty="0"/>
              <a:t> </a:t>
            </a:r>
            <a:r>
              <a:rPr lang="en-US" dirty="0" err="1"/>
              <a:t>facilisis</a:t>
            </a:r>
            <a:r>
              <a:rPr lang="en-US" dirty="0"/>
              <a:t>. Nunc lacus </a:t>
            </a:r>
            <a:r>
              <a:rPr lang="en-US" dirty="0" err="1"/>
              <a:t>mauris</a:t>
            </a:r>
            <a:r>
              <a:rPr lang="en-US" dirty="0"/>
              <a:t>, </a:t>
            </a:r>
            <a:r>
              <a:rPr lang="en-US" dirty="0" err="1"/>
              <a:t>sagittis</a:t>
            </a:r>
            <a:r>
              <a:rPr lang="en-US" dirty="0"/>
              <a:t> in </a:t>
            </a:r>
            <a:r>
              <a:rPr lang="en-US" dirty="0" err="1"/>
              <a:t>tortor</a:t>
            </a:r>
            <a:r>
              <a:rPr lang="en-US" dirty="0"/>
              <a:t> a, </a:t>
            </a:r>
            <a:r>
              <a:rPr lang="en-US" dirty="0" err="1"/>
              <a:t>scelerisque</a:t>
            </a:r>
            <a:r>
              <a:rPr lang="en-US" dirty="0"/>
              <a:t> </a:t>
            </a:r>
            <a:r>
              <a:rPr lang="en-US" dirty="0" err="1"/>
              <a:t>feugiat</a:t>
            </a:r>
            <a:r>
              <a:rPr lang="en-US" dirty="0"/>
              <a:t> </a:t>
            </a:r>
            <a:r>
              <a:rPr lang="en-US" dirty="0" err="1"/>
              <a:t>velit</a:t>
            </a:r>
            <a:r>
              <a:rPr lang="en-US" dirty="0"/>
              <a:t>. </a:t>
            </a:r>
          </a:p>
          <a:p>
            <a:pPr lvl="0"/>
            <a:r>
              <a:rPr lang="en-US" dirty="0" err="1"/>
              <a:t>Nullam</a:t>
            </a:r>
            <a:r>
              <a:rPr lang="en-US" dirty="0"/>
              <a:t> sit </a:t>
            </a:r>
            <a:r>
              <a:rPr lang="en-US" dirty="0" err="1"/>
              <a:t>amet</a:t>
            </a:r>
            <a:r>
              <a:rPr lang="en-US" dirty="0"/>
              <a:t> </a:t>
            </a:r>
            <a:r>
              <a:rPr lang="en-US" dirty="0" err="1"/>
              <a:t>lobortis</a:t>
            </a:r>
            <a:r>
              <a:rPr lang="en-US" dirty="0"/>
              <a:t> </a:t>
            </a:r>
            <a:r>
              <a:rPr lang="en-US" dirty="0" err="1"/>
              <a:t>urna</a:t>
            </a:r>
            <a:r>
              <a:rPr lang="en-US" dirty="0"/>
              <a:t>. </a:t>
            </a:r>
            <a:r>
              <a:rPr lang="en-US" dirty="0" err="1"/>
              <a:t>Aenean</a:t>
            </a:r>
            <a:r>
              <a:rPr lang="en-US" dirty="0"/>
              <a:t> </a:t>
            </a:r>
            <a:r>
              <a:rPr lang="en-US" dirty="0" err="1"/>
              <a:t>auctor</a:t>
            </a:r>
            <a:r>
              <a:rPr lang="en-US" dirty="0"/>
              <a:t> ligula </a:t>
            </a:r>
            <a:r>
              <a:rPr lang="en-US" dirty="0" err="1"/>
              <a:t>feugiat</a:t>
            </a:r>
            <a:r>
              <a:rPr lang="en-US" dirty="0"/>
              <a:t>, </a:t>
            </a:r>
            <a:r>
              <a:rPr lang="en-US" dirty="0" err="1"/>
              <a:t>tempor</a:t>
            </a:r>
            <a:r>
              <a:rPr lang="en-US" dirty="0"/>
              <a:t> </a:t>
            </a:r>
            <a:r>
              <a:rPr lang="en-US" dirty="0" err="1"/>
              <a:t>diam</a:t>
            </a:r>
            <a:r>
              <a:rPr lang="en-US" dirty="0"/>
              <a:t> non, </a:t>
            </a:r>
            <a:r>
              <a:rPr lang="en-US" dirty="0" err="1"/>
              <a:t>viverra</a:t>
            </a:r>
            <a:r>
              <a:rPr lang="en-US" dirty="0"/>
              <a:t> </a:t>
            </a:r>
            <a:r>
              <a:rPr lang="en-US" dirty="0" err="1"/>
              <a:t>eros</a:t>
            </a:r>
            <a:r>
              <a:rPr lang="en-US" dirty="0"/>
              <a:t>. </a:t>
            </a:r>
            <a:r>
              <a:rPr lang="en-US" dirty="0" err="1"/>
              <a:t>Morbi</a:t>
            </a:r>
            <a:r>
              <a:rPr lang="en-US" dirty="0"/>
              <a:t> </a:t>
            </a:r>
            <a:r>
              <a:rPr lang="en-US" dirty="0" err="1"/>
              <a:t>hendrerit</a:t>
            </a:r>
            <a:r>
              <a:rPr lang="en-US" dirty="0"/>
              <a:t> </a:t>
            </a:r>
            <a:r>
              <a:rPr lang="en-US" dirty="0" err="1"/>
              <a:t>egestas</a:t>
            </a:r>
            <a:r>
              <a:rPr lang="en-US" dirty="0"/>
              <a:t> </a:t>
            </a:r>
            <a:r>
              <a:rPr lang="en-US" dirty="0" err="1"/>
              <a:t>nunc</a:t>
            </a:r>
            <a:r>
              <a:rPr lang="en-US" dirty="0"/>
              <a:t> vitae </a:t>
            </a:r>
            <a:r>
              <a:rPr lang="en-US" dirty="0" err="1"/>
              <a:t>commodo</a:t>
            </a:r>
            <a:r>
              <a:rPr lang="en-US" dirty="0"/>
              <a:t>. </a:t>
            </a:r>
            <a:r>
              <a:rPr lang="en-US" dirty="0" err="1"/>
              <a:t>Vestibulum</a:t>
            </a:r>
            <a:r>
              <a:rPr lang="en-US" dirty="0"/>
              <a:t> </a:t>
            </a:r>
            <a:r>
              <a:rPr lang="en-US" dirty="0" err="1"/>
              <a:t>pulvinar</a:t>
            </a:r>
            <a:r>
              <a:rPr lang="en-US" dirty="0"/>
              <a:t> nisi at </a:t>
            </a:r>
            <a:r>
              <a:rPr lang="en-US" dirty="0" err="1"/>
              <a:t>sollicitudin</a:t>
            </a:r>
            <a:r>
              <a:rPr lang="en-US" dirty="0"/>
              <a:t> </a:t>
            </a:r>
            <a:r>
              <a:rPr lang="en-US" dirty="0" err="1"/>
              <a:t>placerat</a:t>
            </a:r>
            <a:r>
              <a:rPr lang="en-US" dirty="0"/>
              <a:t>. </a:t>
            </a:r>
          </a:p>
          <a:p>
            <a:pPr marL="228557" marR="0" lvl="0" indent="-228557" algn="l" defTabSz="1218960" rtl="0" eaLnBrk="1" fontAlgn="auto" latinLnBrk="0" hangingPunct="1">
              <a:lnSpc>
                <a:spcPts val="1973"/>
              </a:lnSpc>
              <a:spcBef>
                <a:spcPts val="352"/>
              </a:spcBef>
              <a:spcAft>
                <a:spcPts val="400"/>
              </a:spcAft>
              <a:buClrTx/>
              <a:buSzTx/>
              <a:buFont typeface="Arial" panose="020B0604020202020204" pitchFamily="34" charset="0"/>
              <a:buChar char="•"/>
              <a:tabLst/>
              <a:defRPr/>
            </a:pPr>
            <a:r>
              <a:rPr lang="en-US" dirty="0" err="1"/>
              <a:t>Nullam</a:t>
            </a:r>
            <a:r>
              <a:rPr lang="en-US" dirty="0"/>
              <a:t> sit </a:t>
            </a:r>
            <a:r>
              <a:rPr lang="en-US" dirty="0" err="1"/>
              <a:t>amet</a:t>
            </a:r>
            <a:r>
              <a:rPr lang="en-US" dirty="0"/>
              <a:t> </a:t>
            </a:r>
            <a:r>
              <a:rPr lang="en-US" dirty="0" err="1"/>
              <a:t>lobortis</a:t>
            </a:r>
            <a:r>
              <a:rPr lang="en-US" dirty="0"/>
              <a:t> </a:t>
            </a:r>
            <a:r>
              <a:rPr lang="en-US" dirty="0" err="1"/>
              <a:t>urna</a:t>
            </a:r>
            <a:r>
              <a:rPr lang="en-US" dirty="0"/>
              <a:t>. </a:t>
            </a:r>
            <a:r>
              <a:rPr lang="en-US" dirty="0" err="1"/>
              <a:t>Aenean</a:t>
            </a:r>
            <a:r>
              <a:rPr lang="en-US" dirty="0"/>
              <a:t> </a:t>
            </a:r>
            <a:r>
              <a:rPr lang="en-US" dirty="0" err="1"/>
              <a:t>auctor</a:t>
            </a:r>
            <a:r>
              <a:rPr lang="en-US" dirty="0"/>
              <a:t> ligula </a:t>
            </a:r>
            <a:r>
              <a:rPr lang="en-US" dirty="0" err="1"/>
              <a:t>feugiat</a:t>
            </a:r>
            <a:r>
              <a:rPr lang="en-US" dirty="0"/>
              <a:t>, </a:t>
            </a:r>
            <a:r>
              <a:rPr lang="en-US" dirty="0" err="1"/>
              <a:t>tempor</a:t>
            </a:r>
            <a:r>
              <a:rPr lang="en-US" dirty="0"/>
              <a:t> </a:t>
            </a:r>
            <a:r>
              <a:rPr lang="en-US" dirty="0" err="1"/>
              <a:t>diam</a:t>
            </a:r>
            <a:r>
              <a:rPr lang="en-US" dirty="0"/>
              <a:t> non, </a:t>
            </a:r>
            <a:r>
              <a:rPr lang="en-US" dirty="0" err="1"/>
              <a:t>viverra</a:t>
            </a:r>
            <a:r>
              <a:rPr lang="en-US" dirty="0"/>
              <a:t> </a:t>
            </a:r>
            <a:r>
              <a:rPr lang="en-US" dirty="0" err="1"/>
              <a:t>eros</a:t>
            </a:r>
            <a:r>
              <a:rPr lang="en-US" dirty="0"/>
              <a:t>. </a:t>
            </a:r>
            <a:r>
              <a:rPr lang="en-US" dirty="0" err="1"/>
              <a:t>Morbi</a:t>
            </a:r>
            <a:r>
              <a:rPr lang="en-US" dirty="0"/>
              <a:t> </a:t>
            </a:r>
            <a:r>
              <a:rPr lang="en-US" dirty="0" err="1"/>
              <a:t>hendrerit</a:t>
            </a:r>
            <a:r>
              <a:rPr lang="en-US" dirty="0"/>
              <a:t> </a:t>
            </a:r>
            <a:r>
              <a:rPr lang="en-US" dirty="0" err="1"/>
              <a:t>egestas</a:t>
            </a:r>
            <a:r>
              <a:rPr lang="en-US" dirty="0"/>
              <a:t> </a:t>
            </a:r>
            <a:r>
              <a:rPr lang="en-US" dirty="0" err="1"/>
              <a:t>nunc</a:t>
            </a:r>
            <a:r>
              <a:rPr lang="en-US" dirty="0"/>
              <a:t> vitae </a:t>
            </a:r>
            <a:r>
              <a:rPr lang="en-US" dirty="0" err="1"/>
              <a:t>commodo</a:t>
            </a:r>
            <a:r>
              <a:rPr lang="en-US" dirty="0"/>
              <a:t>. </a:t>
            </a:r>
            <a:r>
              <a:rPr lang="en-US" dirty="0" err="1"/>
              <a:t>Vestibulum</a:t>
            </a:r>
            <a:r>
              <a:rPr lang="en-US" dirty="0"/>
              <a:t> </a:t>
            </a:r>
            <a:r>
              <a:rPr lang="en-US" dirty="0" err="1"/>
              <a:t>pulvinar</a:t>
            </a:r>
            <a:r>
              <a:rPr lang="en-US" dirty="0"/>
              <a:t> nisi at </a:t>
            </a:r>
            <a:r>
              <a:rPr lang="en-US" dirty="0" err="1"/>
              <a:t>sollicitudin</a:t>
            </a:r>
            <a:r>
              <a:rPr lang="en-US" dirty="0"/>
              <a:t> </a:t>
            </a:r>
            <a:r>
              <a:rPr lang="en-US" dirty="0" err="1"/>
              <a:t>placerat</a:t>
            </a:r>
            <a:r>
              <a:rPr lang="en-US" dirty="0"/>
              <a:t>. </a:t>
            </a:r>
          </a:p>
        </p:txBody>
      </p:sp>
      <p:sp>
        <p:nvSpPr>
          <p:cNvPr id="11" name="Text Placeholder 4">
            <a:extLst>
              <a:ext uri="{FF2B5EF4-FFF2-40B4-BE49-F238E27FC236}">
                <a16:creationId xmlns:a16="http://schemas.microsoft.com/office/drawing/2014/main" xmlns="" id="{ABD56F5B-8455-0345-910E-53CDD8476F9B}"/>
              </a:ext>
            </a:extLst>
          </p:cNvPr>
          <p:cNvSpPr>
            <a:spLocks noGrp="1"/>
          </p:cNvSpPr>
          <p:nvPr>
            <p:ph type="body" sz="quarter" idx="13" hasCustomPrompt="1"/>
          </p:nvPr>
        </p:nvSpPr>
        <p:spPr>
          <a:xfrm>
            <a:off x="8257620" y="1905852"/>
            <a:ext cx="3541837" cy="457200"/>
          </a:xfrm>
        </p:spPr>
        <p:txBody>
          <a:bodyPr wrap="none" bIns="0">
            <a:noAutofit/>
          </a:bodyPr>
          <a:lstStyle>
            <a:lvl1pPr marL="0" indent="0">
              <a:spcBef>
                <a:spcPts val="384"/>
              </a:spcBef>
              <a:buNone/>
              <a:defRPr sz="1600" b="1" i="0" cap="all" spc="267" baseline="0">
                <a:solidFill>
                  <a:schemeClr val="accent2"/>
                </a:solidFill>
              </a:defRPr>
            </a:lvl1pPr>
          </a:lstStyle>
          <a:p>
            <a:pPr lvl="0"/>
            <a:r>
              <a:rPr lang="en-US" dirty="0"/>
              <a:t>Highlight goes here</a:t>
            </a:r>
          </a:p>
        </p:txBody>
      </p:sp>
    </p:spTree>
    <p:extLst>
      <p:ext uri="{BB962C8B-B14F-4D97-AF65-F5344CB8AC3E}">
        <p14:creationId xmlns:p14="http://schemas.microsoft.com/office/powerpoint/2010/main" val="177628085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Section Title">
    <p:spTree>
      <p:nvGrpSpPr>
        <p:cNvPr id="1" name=""/>
        <p:cNvGrpSpPr/>
        <p:nvPr/>
      </p:nvGrpSpPr>
      <p:grpSpPr>
        <a:xfrm>
          <a:off x="0" y="0"/>
          <a:ext cx="0" cy="0"/>
          <a:chOff x="0" y="0"/>
          <a:chExt cx="0" cy="0"/>
        </a:xfrm>
      </p:grpSpPr>
      <p:sp>
        <p:nvSpPr>
          <p:cNvPr id="14" name="Rectangle 13"/>
          <p:cNvSpPr/>
          <p:nvPr userDrawn="1"/>
        </p:nvSpPr>
        <p:spPr>
          <a:xfrm>
            <a:off x="0" y="6349741"/>
            <a:ext cx="12192000" cy="50825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26" tIns="45718" rIns="91426" bIns="45718" rtlCol="0" anchor="ctr"/>
          <a:lstStyle/>
          <a:p>
            <a:pPr algn="ctr"/>
            <a:endParaRPr lang="en-US" sz="1900"/>
          </a:p>
        </p:txBody>
      </p:sp>
      <p:sp>
        <p:nvSpPr>
          <p:cNvPr id="12" name="Picture Placeholder 5"/>
          <p:cNvSpPr>
            <a:spLocks noGrp="1"/>
          </p:cNvSpPr>
          <p:nvPr>
            <p:ph type="pic" sz="quarter" idx="10" hasCustomPrompt="1"/>
          </p:nvPr>
        </p:nvSpPr>
        <p:spPr>
          <a:xfrm>
            <a:off x="0" y="0"/>
            <a:ext cx="12192000" cy="6858000"/>
          </a:xfrm>
          <a:prstGeom prst="rect">
            <a:avLst/>
          </a:prstGeom>
        </p:spPr>
        <p:txBody>
          <a:bodyPr lIns="68570" tIns="34290" rIns="68570" bIns="34290" anchor="t"/>
          <a:lstStyle>
            <a:lvl1pPr marL="0" indent="0" algn="ctr">
              <a:buNone/>
              <a:defRPr/>
            </a:lvl1pPr>
          </a:lstStyle>
          <a:p>
            <a:pPr lvl="0"/>
            <a:r>
              <a:rPr lang="en-US"/>
              <a:t>Insert Image</a:t>
            </a:r>
          </a:p>
        </p:txBody>
      </p:sp>
      <p:sp>
        <p:nvSpPr>
          <p:cNvPr id="7" name="Text Placeholder 12"/>
          <p:cNvSpPr>
            <a:spLocks noGrp="1"/>
          </p:cNvSpPr>
          <p:nvPr>
            <p:ph type="body" sz="quarter" idx="13" hasCustomPrompt="1"/>
          </p:nvPr>
        </p:nvSpPr>
        <p:spPr>
          <a:xfrm>
            <a:off x="1163208" y="5263636"/>
            <a:ext cx="6590693" cy="335904"/>
          </a:xfrm>
          <a:prstGeom prst="rect">
            <a:avLst/>
          </a:prstGeom>
          <a:solidFill>
            <a:srgbClr val="2FC2D9"/>
          </a:solidFill>
        </p:spPr>
        <p:txBody>
          <a:bodyPr wrap="none" lIns="137135" tIns="27430" rIns="137135" bIns="34290">
            <a:spAutoFit/>
          </a:bodyPr>
          <a:lstStyle>
            <a:lvl1pPr marL="0" indent="0">
              <a:buNone/>
              <a:defRPr sz="5100" b="0" i="0" cap="all">
                <a:solidFill>
                  <a:schemeClr val="bg1"/>
                </a:solidFill>
                <a:latin typeface="Arial Black"/>
                <a:cs typeface="Arial Black"/>
              </a:defRPr>
            </a:lvl1pPr>
            <a:lvl2pPr marL="457107" indent="0">
              <a:buNone/>
              <a:defRPr sz="5100" b="0" i="0" cap="all">
                <a:latin typeface="Arial Black"/>
                <a:cs typeface="Arial Black"/>
              </a:defRPr>
            </a:lvl2pPr>
            <a:lvl3pPr marL="914218" indent="0">
              <a:buNone/>
              <a:defRPr sz="5100" b="0" i="0" cap="all">
                <a:latin typeface="Arial Black"/>
                <a:cs typeface="Arial Black"/>
              </a:defRPr>
            </a:lvl3pPr>
            <a:lvl4pPr marL="1371328" indent="0">
              <a:buNone/>
              <a:defRPr sz="5100" b="0" i="0" cap="all">
                <a:latin typeface="Arial Black"/>
                <a:cs typeface="Arial Black"/>
              </a:defRPr>
            </a:lvl4pPr>
            <a:lvl5pPr marL="1828437" indent="0">
              <a:buNone/>
              <a:defRPr sz="5100" b="0" i="0" cap="all">
                <a:latin typeface="Arial Black"/>
                <a:cs typeface="Arial Black"/>
              </a:defRPr>
            </a:lvl5pPr>
          </a:lstStyle>
          <a:p>
            <a:pPr lvl="0"/>
            <a:r>
              <a:rPr lang="en-US"/>
              <a:t>And Line 3 Here</a:t>
            </a:r>
          </a:p>
        </p:txBody>
      </p:sp>
      <p:sp>
        <p:nvSpPr>
          <p:cNvPr id="13" name="Text Placeholder 12"/>
          <p:cNvSpPr>
            <a:spLocks noGrp="1"/>
          </p:cNvSpPr>
          <p:nvPr>
            <p:ph type="body" sz="quarter" idx="11" hasCustomPrompt="1"/>
          </p:nvPr>
        </p:nvSpPr>
        <p:spPr>
          <a:xfrm>
            <a:off x="1163207" y="4525827"/>
            <a:ext cx="4825252" cy="335904"/>
          </a:xfrm>
          <a:prstGeom prst="rect">
            <a:avLst/>
          </a:prstGeom>
          <a:solidFill>
            <a:srgbClr val="2FC2D9"/>
          </a:solidFill>
        </p:spPr>
        <p:txBody>
          <a:bodyPr wrap="none" lIns="137135" tIns="27430" rIns="137135" bIns="34290">
            <a:spAutoFit/>
          </a:bodyPr>
          <a:lstStyle>
            <a:lvl1pPr marL="0" indent="0">
              <a:buNone/>
              <a:defRPr sz="5100" b="0" i="0" cap="all">
                <a:solidFill>
                  <a:schemeClr val="bg1"/>
                </a:solidFill>
                <a:latin typeface="Arial Black"/>
                <a:cs typeface="Arial Black"/>
              </a:defRPr>
            </a:lvl1pPr>
            <a:lvl2pPr marL="457107" indent="0">
              <a:buNone/>
              <a:defRPr sz="5100" b="0" i="0" cap="all">
                <a:latin typeface="Arial Black"/>
                <a:cs typeface="Arial Black"/>
              </a:defRPr>
            </a:lvl2pPr>
            <a:lvl3pPr marL="914218" indent="0">
              <a:buNone/>
              <a:defRPr sz="5100" b="0" i="0" cap="all">
                <a:latin typeface="Arial Black"/>
                <a:cs typeface="Arial Black"/>
              </a:defRPr>
            </a:lvl3pPr>
            <a:lvl4pPr marL="1371328" indent="0">
              <a:buNone/>
              <a:defRPr sz="5100" b="0" i="0" cap="all">
                <a:latin typeface="Arial Black"/>
                <a:cs typeface="Arial Black"/>
              </a:defRPr>
            </a:lvl4pPr>
            <a:lvl5pPr marL="1828437" indent="0">
              <a:buNone/>
              <a:defRPr sz="5100" b="0" i="0" cap="all">
                <a:latin typeface="Arial Black"/>
                <a:cs typeface="Arial Black"/>
              </a:defRPr>
            </a:lvl5pPr>
          </a:lstStyle>
          <a:p>
            <a:pPr lvl="0"/>
            <a:r>
              <a:rPr lang="en-US"/>
              <a:t>Line 2 Here</a:t>
            </a:r>
          </a:p>
        </p:txBody>
      </p:sp>
      <p:sp>
        <p:nvSpPr>
          <p:cNvPr id="2" name="Title 1"/>
          <p:cNvSpPr>
            <a:spLocks noGrp="1"/>
          </p:cNvSpPr>
          <p:nvPr>
            <p:ph type="title" hasCustomPrompt="1"/>
          </p:nvPr>
        </p:nvSpPr>
        <p:spPr>
          <a:xfrm>
            <a:off x="1163206" y="3826605"/>
            <a:ext cx="5134483" cy="842091"/>
          </a:xfrm>
          <a:prstGeom prst="rect">
            <a:avLst/>
          </a:prstGeom>
          <a:solidFill>
            <a:srgbClr val="2FC2D9"/>
          </a:solidFill>
          <a:ln>
            <a:noFill/>
          </a:ln>
        </p:spPr>
        <p:txBody>
          <a:bodyPr wrap="none" lIns="137135" tIns="27430" rIns="137135" bIns="34290" anchor="t">
            <a:spAutoFit/>
          </a:bodyPr>
          <a:lstStyle>
            <a:lvl1pPr algn="l">
              <a:defRPr sz="5100" b="0" cap="all" baseline="0">
                <a:solidFill>
                  <a:srgbClr val="FFFFFF"/>
                </a:solidFill>
              </a:defRPr>
            </a:lvl1pPr>
          </a:lstStyle>
          <a:p>
            <a:r>
              <a:rPr lang="en-US"/>
              <a:t>Type line 1 here</a:t>
            </a:r>
          </a:p>
        </p:txBody>
      </p:sp>
      <p:sp>
        <p:nvSpPr>
          <p:cNvPr id="8" name="Text Placeholder 13"/>
          <p:cNvSpPr txBox="1">
            <a:spLocks/>
          </p:cNvSpPr>
          <p:nvPr userDrawn="1"/>
        </p:nvSpPr>
        <p:spPr>
          <a:xfrm>
            <a:off x="1041816" y="3328613"/>
            <a:ext cx="8650817" cy="923331"/>
          </a:xfrm>
          <a:prstGeom prst="rect">
            <a:avLst/>
          </a:prstGeom>
        </p:spPr>
        <p:txBody>
          <a:bodyPr lIns="91426" tIns="45718" rIns="91426" bIns="45718"/>
          <a:lstStyle>
            <a:lvl1pPr marL="342900" indent="-342900" algn="l" defTabSz="457200" rtl="0" eaLnBrk="1" latinLnBrk="0" hangingPunct="1">
              <a:spcBef>
                <a:spcPct val="20000"/>
              </a:spcBef>
              <a:buClr>
                <a:schemeClr val="accent2"/>
              </a:buClr>
              <a:buFont typeface="Arial"/>
              <a:buChar char="•"/>
              <a:defRPr sz="2000" kern="1200">
                <a:solidFill>
                  <a:schemeClr val="tx1"/>
                </a:solidFill>
                <a:latin typeface="Trebuchet MS"/>
                <a:ea typeface="+mn-ea"/>
                <a:cs typeface="Trebuchet MS"/>
              </a:defRPr>
            </a:lvl1pPr>
            <a:lvl2pPr marL="742950" indent="-285750" algn="l" defTabSz="457200" rtl="0" eaLnBrk="1" latinLnBrk="0" hangingPunct="1">
              <a:spcBef>
                <a:spcPct val="20000"/>
              </a:spcBef>
              <a:buFont typeface="Arial"/>
              <a:buChar char="–"/>
              <a:defRPr sz="1800" kern="1200">
                <a:solidFill>
                  <a:schemeClr val="tx1"/>
                </a:solidFill>
                <a:latin typeface="Trebuchet MS"/>
                <a:ea typeface="+mn-ea"/>
                <a:cs typeface="Trebuchet MS"/>
              </a:defRPr>
            </a:lvl2pPr>
            <a:lvl3pPr marL="1143000" indent="-228600" algn="l" defTabSz="457200" rtl="0" eaLnBrk="1" latinLnBrk="0" hangingPunct="1">
              <a:spcBef>
                <a:spcPct val="20000"/>
              </a:spcBef>
              <a:buFont typeface="Arial"/>
              <a:buChar char="•"/>
              <a:defRPr sz="1600" kern="1200">
                <a:solidFill>
                  <a:schemeClr val="tx1"/>
                </a:solidFill>
                <a:latin typeface="Trebuchet MS"/>
                <a:ea typeface="+mn-ea"/>
                <a:cs typeface="Trebuchet MS"/>
              </a:defRPr>
            </a:lvl3pPr>
            <a:lvl4pPr marL="1600200" indent="-228600" algn="l" defTabSz="457200" rtl="0" eaLnBrk="1" latinLnBrk="0" hangingPunct="1">
              <a:spcBef>
                <a:spcPct val="20000"/>
              </a:spcBef>
              <a:buFont typeface="Arial"/>
              <a:buChar char="–"/>
              <a:defRPr sz="1300" kern="1200">
                <a:solidFill>
                  <a:schemeClr val="tx1"/>
                </a:solidFill>
                <a:latin typeface="Trebuchet MS"/>
                <a:ea typeface="+mn-ea"/>
                <a:cs typeface="Trebuchet MS"/>
              </a:defRPr>
            </a:lvl4pPr>
            <a:lvl5pPr marL="2057400" indent="-228600" algn="l" defTabSz="457200" rtl="0" eaLnBrk="1" latinLnBrk="0" hangingPunct="1">
              <a:spcBef>
                <a:spcPct val="20000"/>
              </a:spcBef>
              <a:buFont typeface="Arial"/>
              <a:buChar char="»"/>
              <a:defRPr sz="1100" kern="1200">
                <a:solidFill>
                  <a:schemeClr val="tx1"/>
                </a:solidFill>
                <a:latin typeface="Trebuchet MS"/>
                <a:ea typeface="+mn-ea"/>
                <a:cs typeface="Trebuchet M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endParaRPr lang="en-US" sz="2000"/>
          </a:p>
        </p:txBody>
      </p:sp>
      <p:sp>
        <p:nvSpPr>
          <p:cNvPr id="15" name="Text Placeholder 14"/>
          <p:cNvSpPr>
            <a:spLocks noGrp="1"/>
          </p:cNvSpPr>
          <p:nvPr>
            <p:ph type="body" sz="quarter" idx="14" hasCustomPrompt="1"/>
          </p:nvPr>
        </p:nvSpPr>
        <p:spPr>
          <a:xfrm>
            <a:off x="1155514" y="3276170"/>
            <a:ext cx="5018533" cy="338554"/>
          </a:xfrm>
          <a:prstGeom prst="rect">
            <a:avLst/>
          </a:prstGeom>
          <a:solidFill>
            <a:schemeClr val="accent2"/>
          </a:solidFill>
        </p:spPr>
        <p:txBody>
          <a:bodyPr vert="horz" wrap="none" lIns="68570" tIns="34290" rIns="68570" bIns="34290">
            <a:spAutoFit/>
          </a:bodyPr>
          <a:lstStyle>
            <a:lvl1pPr marL="0" indent="0">
              <a:buNone/>
              <a:defRPr sz="1900">
                <a:solidFill>
                  <a:srgbClr val="FFFFFF"/>
                </a:solidFill>
                <a:latin typeface="Arial Black"/>
                <a:cs typeface="Arial Black"/>
              </a:defRPr>
            </a:lvl1pPr>
          </a:lstStyle>
          <a:p>
            <a:pPr lvl="0"/>
            <a:r>
              <a:rPr lang="en-US"/>
              <a:t>OPTIONAL EYEBROW HEADER HERE</a:t>
            </a:r>
          </a:p>
        </p:txBody>
      </p:sp>
    </p:spTree>
    <p:extLst>
      <p:ext uri="{BB962C8B-B14F-4D97-AF65-F5344CB8AC3E}">
        <p14:creationId xmlns:p14="http://schemas.microsoft.com/office/powerpoint/2010/main" val="296990086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Content with Subhead">
    <p:spTree>
      <p:nvGrpSpPr>
        <p:cNvPr id="1" name=""/>
        <p:cNvGrpSpPr/>
        <p:nvPr/>
      </p:nvGrpSpPr>
      <p:grpSpPr>
        <a:xfrm>
          <a:off x="0" y="0"/>
          <a:ext cx="0" cy="0"/>
          <a:chOff x="0" y="0"/>
          <a:chExt cx="0" cy="0"/>
        </a:xfrm>
      </p:grpSpPr>
      <p:sp>
        <p:nvSpPr>
          <p:cNvPr id="5" name="Text Placeholder 2"/>
          <p:cNvSpPr>
            <a:spLocks noGrp="1"/>
          </p:cNvSpPr>
          <p:nvPr>
            <p:ph idx="1" hasCustomPrompt="1"/>
          </p:nvPr>
        </p:nvSpPr>
        <p:spPr>
          <a:xfrm>
            <a:off x="480484" y="1776415"/>
            <a:ext cx="11106149" cy="4196433"/>
          </a:xfrm>
          <a:prstGeom prst="rect">
            <a:avLst/>
          </a:prstGeom>
        </p:spPr>
        <p:txBody>
          <a:bodyPr vert="horz" lIns="68570" tIns="34290" rIns="68570" bIns="34290" rtlCol="0">
            <a:normAutofit/>
          </a:bodyPr>
          <a:lstStyle>
            <a:lvl1pPr marL="173704" marR="0" indent="-173704" algn="l" defTabSz="457107" rtl="0" eaLnBrk="1" fontAlgn="auto" latinLnBrk="0" hangingPunct="1">
              <a:lnSpc>
                <a:spcPct val="120000"/>
              </a:lnSpc>
              <a:spcBef>
                <a:spcPts val="0"/>
              </a:spcBef>
              <a:spcAft>
                <a:spcPts val="1000"/>
              </a:spcAft>
              <a:buClr>
                <a:schemeClr val="accent2"/>
              </a:buClr>
              <a:buSzTx/>
              <a:buFont typeface="Arial"/>
              <a:buChar char="•"/>
              <a:tabLst/>
              <a:defRPr sz="1900" baseline="0"/>
            </a:lvl1pPr>
            <a:lvl2pPr>
              <a:defRPr sz="1600"/>
            </a:lvl2pPr>
            <a:lvl3pPr>
              <a:defRPr sz="1600"/>
            </a:lvl3pPr>
            <a:lvl4pPr>
              <a:defRPr sz="1600"/>
            </a:lvl4pPr>
            <a:lvl5pPr>
              <a:defRPr sz="1600"/>
            </a:lvl5pPr>
          </a:lstStyle>
          <a:p>
            <a:pPr lvl="0"/>
            <a:r>
              <a:rPr lang="en-US"/>
              <a:t>Click to add bulleted list</a:t>
            </a:r>
          </a:p>
          <a:p>
            <a:pPr lvl="0"/>
            <a:r>
              <a:rPr lang="en-US"/>
              <a:t>Click to add bulleted list</a:t>
            </a:r>
          </a:p>
          <a:p>
            <a:pPr lvl="0"/>
            <a:r>
              <a:rPr lang="en-US"/>
              <a:t>Click to add bulleted list</a:t>
            </a:r>
          </a:p>
          <a:p>
            <a:pPr marL="173704" marR="0" lvl="0" indent="-173704" algn="l" defTabSz="457107" rtl="0" eaLnBrk="1" fontAlgn="auto" latinLnBrk="0" hangingPunct="1">
              <a:lnSpc>
                <a:spcPts val="2400"/>
              </a:lnSpc>
              <a:spcBef>
                <a:spcPts val="0"/>
              </a:spcBef>
              <a:spcAft>
                <a:spcPts val="1400"/>
              </a:spcAft>
              <a:buClr>
                <a:schemeClr val="accent2"/>
              </a:buClr>
              <a:buSzTx/>
              <a:buFont typeface="Arial"/>
              <a:buChar char="•"/>
              <a:tabLst/>
              <a:defRPr/>
            </a:pPr>
            <a:r>
              <a:rPr lang="en-US"/>
              <a:t>Click to add bulleted list</a:t>
            </a:r>
          </a:p>
        </p:txBody>
      </p:sp>
      <p:sp>
        <p:nvSpPr>
          <p:cNvPr id="6" name="Text Placeholder 6"/>
          <p:cNvSpPr>
            <a:spLocks noGrp="1"/>
          </p:cNvSpPr>
          <p:nvPr>
            <p:ph type="body" sz="quarter" idx="11" hasCustomPrompt="1"/>
          </p:nvPr>
        </p:nvSpPr>
        <p:spPr>
          <a:xfrm>
            <a:off x="0" y="0"/>
            <a:ext cx="12192000" cy="932688"/>
          </a:xfrm>
          <a:prstGeom prst="rect">
            <a:avLst/>
          </a:prstGeom>
          <a:solidFill>
            <a:schemeClr val="bg1"/>
          </a:solidFill>
          <a:ln>
            <a:noFill/>
          </a:ln>
          <a:effectLst>
            <a:outerShdw blurRad="40005" dist="25400" dir="5400000" algn="t" rotWithShape="0">
              <a:prstClr val="black">
                <a:alpha val="30000"/>
              </a:prstClr>
            </a:outerShdw>
          </a:effectLst>
        </p:spPr>
        <p:txBody>
          <a:bodyPr lIns="274273" tIns="34290" rIns="68570" bIns="34290" anchor="ctr" anchorCtr="0">
            <a:normAutofit/>
          </a:bodyPr>
          <a:lstStyle>
            <a:lvl1pPr marL="0" indent="0">
              <a:buNone/>
              <a:defRPr sz="2700" baseline="0">
                <a:latin typeface="Arial Black"/>
                <a:cs typeface="Arial Black"/>
              </a:defRPr>
            </a:lvl1pPr>
          </a:lstStyle>
          <a:p>
            <a:pPr lvl="0"/>
            <a:r>
              <a:rPr lang="en-US"/>
              <a:t>CLICK TO ADD TITLE</a:t>
            </a:r>
          </a:p>
        </p:txBody>
      </p:sp>
      <p:sp>
        <p:nvSpPr>
          <p:cNvPr id="9" name="Text Placeholder 2"/>
          <p:cNvSpPr>
            <a:spLocks noGrp="1"/>
          </p:cNvSpPr>
          <p:nvPr>
            <p:ph type="body" sz="quarter" idx="12" hasCustomPrompt="1"/>
          </p:nvPr>
        </p:nvSpPr>
        <p:spPr>
          <a:xfrm>
            <a:off x="557531" y="1301009"/>
            <a:ext cx="1940276" cy="384379"/>
          </a:xfrm>
          <a:prstGeom prst="rect">
            <a:avLst/>
          </a:prstGeom>
          <a:solidFill>
            <a:schemeClr val="accent2"/>
          </a:solidFill>
          <a:ln>
            <a:noFill/>
          </a:ln>
        </p:spPr>
        <p:txBody>
          <a:bodyPr wrap="none" lIns="68570" tIns="54855" rIns="68570" bIns="54855" anchor="ctr" anchorCtr="0">
            <a:spAutoFit/>
          </a:bodyPr>
          <a:lstStyle>
            <a:lvl1pPr marL="0" indent="0" algn="l">
              <a:spcBef>
                <a:spcPts val="0"/>
              </a:spcBef>
              <a:buNone/>
              <a:defRPr sz="1300">
                <a:solidFill>
                  <a:schemeClr val="bg1"/>
                </a:solidFill>
                <a:latin typeface="Arial Black"/>
                <a:cs typeface="Arial Black"/>
              </a:defRPr>
            </a:lvl1pPr>
          </a:lstStyle>
          <a:p>
            <a:pPr lvl="0"/>
            <a:r>
              <a:rPr lang="en-US"/>
              <a:t>TITLE TO GO HERE</a:t>
            </a:r>
          </a:p>
        </p:txBody>
      </p:sp>
    </p:spTree>
    <p:extLst>
      <p:ext uri="{BB962C8B-B14F-4D97-AF65-F5344CB8AC3E}">
        <p14:creationId xmlns:p14="http://schemas.microsoft.com/office/powerpoint/2010/main" val="6860097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Color Background Slide">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gradFill flip="none" rotWithShape="1">
            <a:gsLst>
              <a:gs pos="0">
                <a:srgbClr val="1A9CB0"/>
              </a:gs>
              <a:gs pos="100000">
                <a:srgbClr val="2FC2D9"/>
              </a:gs>
            </a:gsLst>
            <a:lin ang="17640000" scaled="0"/>
            <a:tileRect/>
          </a:gradFill>
          <a:ln>
            <a:noFill/>
          </a:ln>
          <a:effectLst/>
        </p:spPr>
        <p:style>
          <a:lnRef idx="1">
            <a:schemeClr val="accent1"/>
          </a:lnRef>
          <a:fillRef idx="3">
            <a:schemeClr val="accent1"/>
          </a:fillRef>
          <a:effectRef idx="2">
            <a:schemeClr val="accent1"/>
          </a:effectRef>
          <a:fontRef idx="minor">
            <a:schemeClr val="lt1"/>
          </a:fontRef>
        </p:style>
        <p:txBody>
          <a:bodyPr lIns="91426" tIns="45718" rIns="91426" bIns="45718" rtlCol="0" anchor="ctr"/>
          <a:lstStyle/>
          <a:p>
            <a:pPr algn="ctr">
              <a:lnSpc>
                <a:spcPct val="85000"/>
              </a:lnSpc>
            </a:pPr>
            <a:endParaRPr lang="en-US" sz="1500" dirty="0"/>
          </a:p>
        </p:txBody>
      </p:sp>
      <p:sp>
        <p:nvSpPr>
          <p:cNvPr id="6" name="Text Placeholder 2"/>
          <p:cNvSpPr>
            <a:spLocks noGrp="1"/>
          </p:cNvSpPr>
          <p:nvPr>
            <p:ph idx="1" hasCustomPrompt="1"/>
          </p:nvPr>
        </p:nvSpPr>
        <p:spPr>
          <a:xfrm>
            <a:off x="835376" y="3197413"/>
            <a:ext cx="10099325" cy="2921872"/>
          </a:xfrm>
          <a:prstGeom prst="rect">
            <a:avLst/>
          </a:prstGeom>
        </p:spPr>
        <p:txBody>
          <a:bodyPr vert="horz" lIns="91426" tIns="45718" rIns="91426" bIns="45718" rtlCol="0">
            <a:noAutofit/>
          </a:bodyPr>
          <a:lstStyle>
            <a:lvl1pPr marL="0" indent="0">
              <a:lnSpc>
                <a:spcPct val="85000"/>
              </a:lnSpc>
              <a:spcBef>
                <a:spcPts val="0"/>
              </a:spcBef>
              <a:buFontTx/>
              <a:buNone/>
              <a:defRPr sz="3900">
                <a:solidFill>
                  <a:schemeClr val="bg1"/>
                </a:solidFill>
                <a:latin typeface="Arial Black"/>
                <a:cs typeface="Arial Black"/>
              </a:defRPr>
            </a:lvl1pPr>
            <a:lvl2pPr>
              <a:defRPr sz="1600"/>
            </a:lvl2pPr>
            <a:lvl3pPr>
              <a:defRPr sz="1600"/>
            </a:lvl3pPr>
            <a:lvl4pPr>
              <a:defRPr sz="1600"/>
            </a:lvl4pPr>
            <a:lvl5pPr>
              <a:defRPr sz="1600"/>
            </a:lvl5pPr>
          </a:lstStyle>
          <a:p>
            <a:pPr lvl="0"/>
            <a:r>
              <a:rPr lang="en-US" dirty="0"/>
              <a:t>CLICK TO ADD HEADLINE</a:t>
            </a:r>
          </a:p>
        </p:txBody>
      </p:sp>
      <p:pic>
        <p:nvPicPr>
          <p:cNvPr id="10" name="Picture 9"/>
          <p:cNvPicPr>
            <a:picLocks noChangeAspect="1"/>
          </p:cNvPicPr>
          <p:nvPr userDrawn="1"/>
        </p:nvPicPr>
        <p:blipFill>
          <a:blip r:embed="rId2">
            <a:alphaModFix amt="25000"/>
          </a:blip>
          <a:stretch>
            <a:fillRect/>
          </a:stretch>
        </p:blipFill>
        <p:spPr>
          <a:xfrm>
            <a:off x="-2189686" y="0"/>
            <a:ext cx="16571371" cy="7213600"/>
          </a:xfrm>
          <a:prstGeom prst="rect">
            <a:avLst/>
          </a:prstGeom>
        </p:spPr>
      </p:pic>
    </p:spTree>
    <p:extLst>
      <p:ext uri="{BB962C8B-B14F-4D97-AF65-F5344CB8AC3E}">
        <p14:creationId xmlns:p14="http://schemas.microsoft.com/office/powerpoint/2010/main" val="406783044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Breaker - EPAM Blu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374615" y="2404304"/>
            <a:ext cx="7442791" cy="1626909"/>
          </a:xfrm>
          <a:ln w="6350">
            <a:solidFill>
              <a:schemeClr val="bg1"/>
            </a:solidFill>
          </a:ln>
        </p:spPr>
        <p:txBody>
          <a:bodyPr/>
          <a:lstStyle>
            <a:lvl1pPr algn="ctr">
              <a:lnSpc>
                <a:spcPct val="100000"/>
              </a:lnSpc>
              <a:spcBef>
                <a:spcPts val="507"/>
              </a:spcBef>
              <a:spcAft>
                <a:spcPts val="400"/>
              </a:spcAft>
              <a:defRPr sz="2100" b="1" spc="267" baseline="0">
                <a:latin typeface="+mn-lt"/>
              </a:defRPr>
            </a:lvl1pPr>
          </a:lstStyle>
          <a:p>
            <a:r>
              <a:rPr lang="en-US" dirty="0"/>
              <a:t>Please add BREAKER SLIDE TITLE HERE</a:t>
            </a:r>
            <a:br>
              <a:rPr lang="en-US" dirty="0"/>
            </a:br>
            <a:r>
              <a:rPr lang="en-US" dirty="0"/>
              <a:t>Please add SECOND LINE OF TITLE HERE</a:t>
            </a:r>
          </a:p>
        </p:txBody>
      </p:sp>
    </p:spTree>
    <p:extLst>
      <p:ext uri="{BB962C8B-B14F-4D97-AF65-F5344CB8AC3E}">
        <p14:creationId xmlns:p14="http://schemas.microsoft.com/office/powerpoint/2010/main" val="97904845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reaker - EPAM Blu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374615" y="2404304"/>
            <a:ext cx="7442791" cy="1626909"/>
          </a:xfrm>
          <a:ln w="6350">
            <a:solidFill>
              <a:schemeClr val="bg1"/>
            </a:solidFill>
          </a:ln>
        </p:spPr>
        <p:txBody>
          <a:bodyPr/>
          <a:lstStyle>
            <a:lvl1pPr algn="ctr">
              <a:lnSpc>
                <a:spcPct val="100000"/>
              </a:lnSpc>
              <a:spcBef>
                <a:spcPts val="507"/>
              </a:spcBef>
              <a:spcAft>
                <a:spcPts val="400"/>
              </a:spcAft>
              <a:defRPr sz="2100" b="1" spc="267" baseline="0">
                <a:latin typeface="+mn-lt"/>
              </a:defRPr>
            </a:lvl1pPr>
          </a:lstStyle>
          <a:p>
            <a:r>
              <a:rPr lang="en-US" dirty="0"/>
              <a:t>Please add BREAKER SLIDE TITLE HERE</a:t>
            </a:r>
            <a:br>
              <a:rPr lang="en-US" dirty="0"/>
            </a:br>
            <a:r>
              <a:rPr lang="en-US" dirty="0"/>
              <a:t>Please add SECOND LINE OF TITLE HERE</a:t>
            </a:r>
          </a:p>
        </p:txBody>
      </p:sp>
    </p:spTree>
    <p:extLst>
      <p:ext uri="{BB962C8B-B14F-4D97-AF65-F5344CB8AC3E}">
        <p14:creationId xmlns:p14="http://schemas.microsoft.com/office/powerpoint/2010/main" val="42370409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reaker - Bright Blu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374615" y="2404304"/>
            <a:ext cx="7442791" cy="1626909"/>
          </a:xfrm>
          <a:ln w="6350">
            <a:solidFill>
              <a:schemeClr val="bg1"/>
            </a:solidFill>
          </a:ln>
        </p:spPr>
        <p:txBody>
          <a:bodyPr/>
          <a:lstStyle>
            <a:lvl1pPr algn="ctr">
              <a:lnSpc>
                <a:spcPct val="100000"/>
              </a:lnSpc>
              <a:spcBef>
                <a:spcPts val="507"/>
              </a:spcBef>
              <a:spcAft>
                <a:spcPts val="400"/>
              </a:spcAft>
              <a:defRPr sz="2100" b="1" spc="267" baseline="0"/>
            </a:lvl1pPr>
          </a:lstStyle>
          <a:p>
            <a:r>
              <a:rPr lang="en-US" dirty="0"/>
              <a:t>Please add BREAKER SLIDE TITLE HERE</a:t>
            </a:r>
            <a:br>
              <a:rPr lang="en-US" dirty="0"/>
            </a:br>
            <a:r>
              <a:rPr lang="en-US" dirty="0"/>
              <a:t>Please add SECOND LINE OF TITLE HERE</a:t>
            </a:r>
          </a:p>
        </p:txBody>
      </p:sp>
    </p:spTree>
    <p:extLst>
      <p:ext uri="{BB962C8B-B14F-4D97-AF65-F5344CB8AC3E}">
        <p14:creationId xmlns:p14="http://schemas.microsoft.com/office/powerpoint/2010/main" val="165115025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reaker - Lime Green">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374615" y="2404304"/>
            <a:ext cx="7442791" cy="1626909"/>
          </a:xfrm>
          <a:ln w="6350">
            <a:solidFill>
              <a:schemeClr val="bg1"/>
            </a:solidFill>
          </a:ln>
        </p:spPr>
        <p:txBody>
          <a:bodyPr/>
          <a:lstStyle>
            <a:lvl1pPr algn="ctr">
              <a:lnSpc>
                <a:spcPct val="100000"/>
              </a:lnSpc>
              <a:spcBef>
                <a:spcPts val="507"/>
              </a:spcBef>
              <a:spcAft>
                <a:spcPts val="400"/>
              </a:spcAft>
              <a:defRPr sz="2100" b="1" spc="267" baseline="0"/>
            </a:lvl1pPr>
          </a:lstStyle>
          <a:p>
            <a:r>
              <a:rPr lang="en-US" dirty="0"/>
              <a:t>Please add BREAKER SLIDE TITLE HERE</a:t>
            </a:r>
            <a:br>
              <a:rPr lang="en-US" dirty="0"/>
            </a:br>
            <a:r>
              <a:rPr lang="en-US" dirty="0"/>
              <a:t>Please add SECOND LINE OF TITLE HERE</a:t>
            </a:r>
          </a:p>
        </p:txBody>
      </p:sp>
    </p:spTree>
    <p:extLst>
      <p:ext uri="{BB962C8B-B14F-4D97-AF65-F5344CB8AC3E}">
        <p14:creationId xmlns:p14="http://schemas.microsoft.com/office/powerpoint/2010/main" val="168572054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reaker - Coral">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374615" y="2404304"/>
            <a:ext cx="7442791" cy="1626909"/>
          </a:xfrm>
          <a:ln w="6350">
            <a:solidFill>
              <a:schemeClr val="bg1"/>
            </a:solidFill>
          </a:ln>
        </p:spPr>
        <p:txBody>
          <a:bodyPr/>
          <a:lstStyle>
            <a:lvl1pPr algn="ctr">
              <a:lnSpc>
                <a:spcPct val="100000"/>
              </a:lnSpc>
              <a:spcBef>
                <a:spcPts val="507"/>
              </a:spcBef>
              <a:spcAft>
                <a:spcPts val="400"/>
              </a:spcAft>
              <a:defRPr sz="2100" b="1" spc="267" baseline="0"/>
            </a:lvl1pPr>
          </a:lstStyle>
          <a:p>
            <a:r>
              <a:rPr lang="en-US" dirty="0"/>
              <a:t>Please add BREAKER SLIDE TITLE HERE</a:t>
            </a:r>
            <a:br>
              <a:rPr lang="en-US" dirty="0"/>
            </a:br>
            <a:r>
              <a:rPr lang="en-US" dirty="0"/>
              <a:t>Please add SECOND LINE OF TITLE HERE</a:t>
            </a:r>
          </a:p>
        </p:txBody>
      </p:sp>
    </p:spTree>
    <p:extLst>
      <p:ext uri="{BB962C8B-B14F-4D97-AF65-F5344CB8AC3E}">
        <p14:creationId xmlns:p14="http://schemas.microsoft.com/office/powerpoint/2010/main" val="3324228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 y="-18476"/>
            <a:ext cx="12224844" cy="6876475"/>
          </a:xfrm>
          <a:prstGeom prst="rect">
            <a:avLst/>
          </a:prstGeom>
        </p:spPr>
      </p:pic>
      <p:sp>
        <p:nvSpPr>
          <p:cNvPr id="2" name="Title 1"/>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pPr defTabSz="914218"/>
            <a:endParaRPr lang="en-US" dirty="0">
              <a:solidFill>
                <a:srgbClr val="FFFFFF"/>
              </a:solidFill>
            </a:endParaRPr>
          </a:p>
        </p:txBody>
      </p:sp>
      <p:pic>
        <p:nvPicPr>
          <p:cNvPr id="9" name="Picture 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rot="10800000" flipH="1" flipV="1">
            <a:off x="837173" y="681711"/>
            <a:ext cx="1188379" cy="421377"/>
          </a:xfrm>
          <a:prstGeom prst="rect">
            <a:avLst/>
          </a:prstGeom>
        </p:spPr>
      </p:pic>
    </p:spTree>
    <p:extLst>
      <p:ext uri="{BB962C8B-B14F-4D97-AF65-F5344CB8AC3E}">
        <p14:creationId xmlns:p14="http://schemas.microsoft.com/office/powerpoint/2010/main" val="48479602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6" name="Slide Number Placeholder 1"/>
          <p:cNvSpPr>
            <a:spLocks noGrp="1"/>
          </p:cNvSpPr>
          <p:nvPr>
            <p:ph type="sldNum" sz="quarter" idx="4"/>
          </p:nvPr>
        </p:nvSpPr>
        <p:spPr>
          <a:xfrm>
            <a:off x="9884589" y="6435521"/>
            <a:ext cx="1831163" cy="422483"/>
          </a:xfrm>
          <a:prstGeom prst="rect">
            <a:avLst/>
          </a:prstGeom>
        </p:spPr>
        <p:txBody>
          <a:bodyPr vert="horz" wrap="none" lIns="91426" tIns="45718" rIns="0" bIns="82283" rtlCol="0" anchor="ctr"/>
          <a:lstStyle>
            <a:lvl1pPr algn="r">
              <a:defRPr sz="1100" b="1" i="0">
                <a:solidFill>
                  <a:srgbClr val="FEFEFE"/>
                </a:solidFill>
                <a:latin typeface="+mj-lt"/>
              </a:defRPr>
            </a:lvl1pPr>
          </a:lstStyle>
          <a:p>
            <a:fld id="{3A707DD9-E92B-45E8-BE0A-E6B2EDF345EB}" type="slidenum">
              <a:rPr lang="en-US" smtClean="0"/>
              <a:pPr/>
              <a:t>‹#›</a:t>
            </a:fld>
            <a:endParaRPr lang="en-US" dirty="0"/>
          </a:p>
        </p:txBody>
      </p:sp>
    </p:spTree>
    <p:extLst>
      <p:ext uri="{BB962C8B-B14F-4D97-AF65-F5344CB8AC3E}">
        <p14:creationId xmlns:p14="http://schemas.microsoft.com/office/powerpoint/2010/main" val="15795447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5" name="Text Placeholder 6"/>
          <p:cNvSpPr>
            <a:spLocks noGrp="1"/>
          </p:cNvSpPr>
          <p:nvPr>
            <p:ph type="body" sz="quarter" idx="10" hasCustomPrompt="1"/>
          </p:nvPr>
        </p:nvSpPr>
        <p:spPr>
          <a:xfrm>
            <a:off x="0" y="0"/>
            <a:ext cx="12192000" cy="932688"/>
          </a:xfrm>
          <a:prstGeom prst="rect">
            <a:avLst/>
          </a:prstGeom>
          <a:solidFill>
            <a:schemeClr val="bg1"/>
          </a:solidFill>
          <a:ln>
            <a:noFill/>
          </a:ln>
          <a:effectLst>
            <a:outerShdw blurRad="40005" dist="25400" dir="5400000" algn="t" rotWithShape="0">
              <a:prstClr val="black">
                <a:alpha val="30000"/>
              </a:prstClr>
            </a:outerShdw>
          </a:effectLst>
        </p:spPr>
        <p:txBody>
          <a:bodyPr lIns="274273" tIns="34290" rIns="68570" bIns="34290" anchor="ctr" anchorCtr="0">
            <a:normAutofit/>
          </a:bodyPr>
          <a:lstStyle>
            <a:lvl1pPr marL="0" indent="0">
              <a:buNone/>
              <a:defRPr sz="2700" baseline="0">
                <a:latin typeface="Arial Black"/>
                <a:cs typeface="Arial Black"/>
              </a:defRPr>
            </a:lvl1pPr>
          </a:lstStyle>
          <a:p>
            <a:pPr lvl="0"/>
            <a:r>
              <a:rPr lang="en-US" dirty="0"/>
              <a:t>CLICK TO ADD TITLE</a:t>
            </a:r>
          </a:p>
        </p:txBody>
      </p:sp>
    </p:spTree>
    <p:extLst>
      <p:ext uri="{BB962C8B-B14F-4D97-AF65-F5344CB8AC3E}">
        <p14:creationId xmlns:p14="http://schemas.microsoft.com/office/powerpoint/2010/main" val="298499318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Section Title">
    <p:spTree>
      <p:nvGrpSpPr>
        <p:cNvPr id="1" name=""/>
        <p:cNvGrpSpPr/>
        <p:nvPr/>
      </p:nvGrpSpPr>
      <p:grpSpPr>
        <a:xfrm>
          <a:off x="0" y="0"/>
          <a:ext cx="0" cy="0"/>
          <a:chOff x="0" y="0"/>
          <a:chExt cx="0" cy="0"/>
        </a:xfrm>
      </p:grpSpPr>
      <p:sp>
        <p:nvSpPr>
          <p:cNvPr id="14" name="Rectangle 13"/>
          <p:cNvSpPr/>
          <p:nvPr userDrawn="1"/>
        </p:nvSpPr>
        <p:spPr>
          <a:xfrm>
            <a:off x="0" y="6349741"/>
            <a:ext cx="12192000" cy="50825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26" tIns="45718" rIns="91426" bIns="45718" rtlCol="0" anchor="ctr"/>
          <a:lstStyle/>
          <a:p>
            <a:pPr algn="ctr"/>
            <a:endParaRPr lang="en-US" sz="1900"/>
          </a:p>
        </p:txBody>
      </p:sp>
      <p:sp>
        <p:nvSpPr>
          <p:cNvPr id="12" name="Picture Placeholder 5"/>
          <p:cNvSpPr>
            <a:spLocks noGrp="1"/>
          </p:cNvSpPr>
          <p:nvPr>
            <p:ph type="pic" sz="quarter" idx="10" hasCustomPrompt="1"/>
          </p:nvPr>
        </p:nvSpPr>
        <p:spPr>
          <a:xfrm>
            <a:off x="0" y="0"/>
            <a:ext cx="12192000" cy="6858000"/>
          </a:xfrm>
          <a:prstGeom prst="rect">
            <a:avLst/>
          </a:prstGeom>
        </p:spPr>
        <p:txBody>
          <a:bodyPr lIns="68570" tIns="34290" rIns="68570" bIns="34290" anchor="t"/>
          <a:lstStyle>
            <a:lvl1pPr marL="0" indent="0" algn="ctr">
              <a:buNone/>
              <a:defRPr/>
            </a:lvl1pPr>
          </a:lstStyle>
          <a:p>
            <a:pPr lvl="0"/>
            <a:r>
              <a:rPr lang="en-US"/>
              <a:t>Insert Image</a:t>
            </a:r>
          </a:p>
        </p:txBody>
      </p:sp>
      <p:sp>
        <p:nvSpPr>
          <p:cNvPr id="7" name="Text Placeholder 12"/>
          <p:cNvSpPr>
            <a:spLocks noGrp="1"/>
          </p:cNvSpPr>
          <p:nvPr>
            <p:ph type="body" sz="quarter" idx="13" hasCustomPrompt="1"/>
          </p:nvPr>
        </p:nvSpPr>
        <p:spPr>
          <a:xfrm>
            <a:off x="1163208" y="5263636"/>
            <a:ext cx="6590693" cy="764056"/>
          </a:xfrm>
          <a:prstGeom prst="rect">
            <a:avLst/>
          </a:prstGeom>
          <a:solidFill>
            <a:srgbClr val="2FC2D9"/>
          </a:solidFill>
        </p:spPr>
        <p:txBody>
          <a:bodyPr wrap="none" lIns="137135" tIns="27430" rIns="137135" bIns="34290">
            <a:spAutoFit/>
          </a:bodyPr>
          <a:lstStyle>
            <a:lvl1pPr marL="0" indent="0">
              <a:buNone/>
              <a:defRPr sz="5100" b="0" i="0" cap="all">
                <a:solidFill>
                  <a:schemeClr val="bg1"/>
                </a:solidFill>
                <a:latin typeface="Arial Black"/>
                <a:cs typeface="Arial Black"/>
              </a:defRPr>
            </a:lvl1pPr>
            <a:lvl2pPr marL="457107" indent="0">
              <a:buNone/>
              <a:defRPr sz="5100" b="0" i="0" cap="all">
                <a:latin typeface="Arial Black"/>
                <a:cs typeface="Arial Black"/>
              </a:defRPr>
            </a:lvl2pPr>
            <a:lvl3pPr marL="914218" indent="0">
              <a:buNone/>
              <a:defRPr sz="5100" b="0" i="0" cap="all">
                <a:latin typeface="Arial Black"/>
                <a:cs typeface="Arial Black"/>
              </a:defRPr>
            </a:lvl3pPr>
            <a:lvl4pPr marL="1371328" indent="0">
              <a:buNone/>
              <a:defRPr sz="5100" b="0" i="0" cap="all">
                <a:latin typeface="Arial Black"/>
                <a:cs typeface="Arial Black"/>
              </a:defRPr>
            </a:lvl4pPr>
            <a:lvl5pPr marL="1828437" indent="0">
              <a:buNone/>
              <a:defRPr sz="5100" b="0" i="0" cap="all">
                <a:latin typeface="Arial Black"/>
                <a:cs typeface="Arial Black"/>
              </a:defRPr>
            </a:lvl5pPr>
          </a:lstStyle>
          <a:p>
            <a:pPr lvl="0"/>
            <a:r>
              <a:rPr lang="en-US"/>
              <a:t>And Line 3 Here</a:t>
            </a:r>
          </a:p>
        </p:txBody>
      </p:sp>
      <p:sp>
        <p:nvSpPr>
          <p:cNvPr id="13" name="Text Placeholder 12"/>
          <p:cNvSpPr>
            <a:spLocks noGrp="1"/>
          </p:cNvSpPr>
          <p:nvPr>
            <p:ph type="body" sz="quarter" idx="11" hasCustomPrompt="1"/>
          </p:nvPr>
        </p:nvSpPr>
        <p:spPr>
          <a:xfrm>
            <a:off x="1163207" y="4525827"/>
            <a:ext cx="4825252" cy="764056"/>
          </a:xfrm>
          <a:prstGeom prst="rect">
            <a:avLst/>
          </a:prstGeom>
          <a:solidFill>
            <a:srgbClr val="2FC2D9"/>
          </a:solidFill>
        </p:spPr>
        <p:txBody>
          <a:bodyPr wrap="none" lIns="137135" tIns="27430" rIns="137135" bIns="34290">
            <a:spAutoFit/>
          </a:bodyPr>
          <a:lstStyle>
            <a:lvl1pPr marL="0" indent="0">
              <a:buNone/>
              <a:defRPr sz="5100" b="0" i="0" cap="all">
                <a:solidFill>
                  <a:schemeClr val="bg1"/>
                </a:solidFill>
                <a:latin typeface="Arial Black"/>
                <a:cs typeface="Arial Black"/>
              </a:defRPr>
            </a:lvl1pPr>
            <a:lvl2pPr marL="457107" indent="0">
              <a:buNone/>
              <a:defRPr sz="5100" b="0" i="0" cap="all">
                <a:latin typeface="Arial Black"/>
                <a:cs typeface="Arial Black"/>
              </a:defRPr>
            </a:lvl2pPr>
            <a:lvl3pPr marL="914218" indent="0">
              <a:buNone/>
              <a:defRPr sz="5100" b="0" i="0" cap="all">
                <a:latin typeface="Arial Black"/>
                <a:cs typeface="Arial Black"/>
              </a:defRPr>
            </a:lvl3pPr>
            <a:lvl4pPr marL="1371328" indent="0">
              <a:buNone/>
              <a:defRPr sz="5100" b="0" i="0" cap="all">
                <a:latin typeface="Arial Black"/>
                <a:cs typeface="Arial Black"/>
              </a:defRPr>
            </a:lvl4pPr>
            <a:lvl5pPr marL="1828437" indent="0">
              <a:buNone/>
              <a:defRPr sz="5100" b="0" i="0" cap="all">
                <a:latin typeface="Arial Black"/>
                <a:cs typeface="Arial Black"/>
              </a:defRPr>
            </a:lvl5pPr>
          </a:lstStyle>
          <a:p>
            <a:pPr lvl="0"/>
            <a:r>
              <a:rPr lang="en-US"/>
              <a:t>Line 2 Here</a:t>
            </a:r>
          </a:p>
        </p:txBody>
      </p:sp>
      <p:sp>
        <p:nvSpPr>
          <p:cNvPr id="2" name="Title 1"/>
          <p:cNvSpPr>
            <a:spLocks noGrp="1"/>
          </p:cNvSpPr>
          <p:nvPr>
            <p:ph type="title" hasCustomPrompt="1"/>
          </p:nvPr>
        </p:nvSpPr>
        <p:spPr>
          <a:xfrm>
            <a:off x="1163215" y="3826604"/>
            <a:ext cx="4895785" cy="764056"/>
          </a:xfrm>
          <a:prstGeom prst="rect">
            <a:avLst/>
          </a:prstGeom>
          <a:solidFill>
            <a:srgbClr val="2FC2D9"/>
          </a:solidFill>
          <a:ln>
            <a:noFill/>
          </a:ln>
        </p:spPr>
        <p:txBody>
          <a:bodyPr wrap="none" lIns="137135" tIns="27430" rIns="137135" bIns="34290" anchor="t">
            <a:spAutoFit/>
          </a:bodyPr>
          <a:lstStyle>
            <a:lvl1pPr algn="l">
              <a:defRPr sz="5100" b="0" cap="all" baseline="0">
                <a:solidFill>
                  <a:srgbClr val="FFFFFF"/>
                </a:solidFill>
              </a:defRPr>
            </a:lvl1pPr>
          </a:lstStyle>
          <a:p>
            <a:r>
              <a:rPr lang="en-US"/>
              <a:t>Type line 1 here</a:t>
            </a:r>
          </a:p>
        </p:txBody>
      </p:sp>
      <p:sp>
        <p:nvSpPr>
          <p:cNvPr id="8" name="Text Placeholder 13"/>
          <p:cNvSpPr txBox="1">
            <a:spLocks/>
          </p:cNvSpPr>
          <p:nvPr userDrawn="1"/>
        </p:nvSpPr>
        <p:spPr>
          <a:xfrm>
            <a:off x="1041816" y="3328613"/>
            <a:ext cx="8650817" cy="923331"/>
          </a:xfrm>
          <a:prstGeom prst="rect">
            <a:avLst/>
          </a:prstGeom>
        </p:spPr>
        <p:txBody>
          <a:bodyPr lIns="91426" tIns="45718" rIns="91426" bIns="45718"/>
          <a:lstStyle>
            <a:lvl1pPr marL="342900" indent="-342900" algn="l" defTabSz="457200" rtl="0" eaLnBrk="1" latinLnBrk="0" hangingPunct="1">
              <a:spcBef>
                <a:spcPct val="20000"/>
              </a:spcBef>
              <a:buClr>
                <a:schemeClr val="accent2"/>
              </a:buClr>
              <a:buFont typeface="Arial"/>
              <a:buChar char="•"/>
              <a:defRPr sz="2000" kern="1200">
                <a:solidFill>
                  <a:schemeClr val="tx1"/>
                </a:solidFill>
                <a:latin typeface="Trebuchet MS"/>
                <a:ea typeface="+mn-ea"/>
                <a:cs typeface="Trebuchet MS"/>
              </a:defRPr>
            </a:lvl1pPr>
            <a:lvl2pPr marL="742950" indent="-285750" algn="l" defTabSz="457200" rtl="0" eaLnBrk="1" latinLnBrk="0" hangingPunct="1">
              <a:spcBef>
                <a:spcPct val="20000"/>
              </a:spcBef>
              <a:buFont typeface="Arial"/>
              <a:buChar char="–"/>
              <a:defRPr sz="1800" kern="1200">
                <a:solidFill>
                  <a:schemeClr val="tx1"/>
                </a:solidFill>
                <a:latin typeface="Trebuchet MS"/>
                <a:ea typeface="+mn-ea"/>
                <a:cs typeface="Trebuchet MS"/>
              </a:defRPr>
            </a:lvl2pPr>
            <a:lvl3pPr marL="1143000" indent="-228600" algn="l" defTabSz="457200" rtl="0" eaLnBrk="1" latinLnBrk="0" hangingPunct="1">
              <a:spcBef>
                <a:spcPct val="20000"/>
              </a:spcBef>
              <a:buFont typeface="Arial"/>
              <a:buChar char="•"/>
              <a:defRPr sz="1600" kern="1200">
                <a:solidFill>
                  <a:schemeClr val="tx1"/>
                </a:solidFill>
                <a:latin typeface="Trebuchet MS"/>
                <a:ea typeface="+mn-ea"/>
                <a:cs typeface="Trebuchet MS"/>
              </a:defRPr>
            </a:lvl3pPr>
            <a:lvl4pPr marL="1600200" indent="-228600" algn="l" defTabSz="457200" rtl="0" eaLnBrk="1" latinLnBrk="0" hangingPunct="1">
              <a:spcBef>
                <a:spcPct val="20000"/>
              </a:spcBef>
              <a:buFont typeface="Arial"/>
              <a:buChar char="–"/>
              <a:defRPr sz="1300" kern="1200">
                <a:solidFill>
                  <a:schemeClr val="tx1"/>
                </a:solidFill>
                <a:latin typeface="Trebuchet MS"/>
                <a:ea typeface="+mn-ea"/>
                <a:cs typeface="Trebuchet MS"/>
              </a:defRPr>
            </a:lvl4pPr>
            <a:lvl5pPr marL="2057400" indent="-228600" algn="l" defTabSz="457200" rtl="0" eaLnBrk="1" latinLnBrk="0" hangingPunct="1">
              <a:spcBef>
                <a:spcPct val="20000"/>
              </a:spcBef>
              <a:buFont typeface="Arial"/>
              <a:buChar char="»"/>
              <a:defRPr sz="1100" kern="1200">
                <a:solidFill>
                  <a:schemeClr val="tx1"/>
                </a:solidFill>
                <a:latin typeface="Trebuchet MS"/>
                <a:ea typeface="+mn-ea"/>
                <a:cs typeface="Trebuchet M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endParaRPr lang="en-US" sz="2000"/>
          </a:p>
        </p:txBody>
      </p:sp>
      <p:sp>
        <p:nvSpPr>
          <p:cNvPr id="15" name="Text Placeholder 14"/>
          <p:cNvSpPr>
            <a:spLocks noGrp="1"/>
          </p:cNvSpPr>
          <p:nvPr>
            <p:ph type="body" sz="quarter" idx="14" hasCustomPrompt="1"/>
          </p:nvPr>
        </p:nvSpPr>
        <p:spPr>
          <a:xfrm>
            <a:off x="1155508" y="3276176"/>
            <a:ext cx="5018549" cy="332399"/>
          </a:xfrm>
          <a:prstGeom prst="rect">
            <a:avLst/>
          </a:prstGeom>
          <a:solidFill>
            <a:schemeClr val="accent2"/>
          </a:solidFill>
        </p:spPr>
        <p:txBody>
          <a:bodyPr vert="horz" wrap="none" lIns="68570" tIns="34290" rIns="68570" bIns="34290">
            <a:spAutoFit/>
          </a:bodyPr>
          <a:lstStyle>
            <a:lvl1pPr marL="0" indent="0">
              <a:buNone/>
              <a:defRPr sz="1900">
                <a:solidFill>
                  <a:srgbClr val="FFFFFF"/>
                </a:solidFill>
                <a:latin typeface="Arial Black"/>
                <a:cs typeface="Arial Black"/>
              </a:defRPr>
            </a:lvl1pPr>
          </a:lstStyle>
          <a:p>
            <a:pPr lvl="0"/>
            <a:r>
              <a:rPr lang="en-US"/>
              <a:t>OPTIONAL EYEBROW HEADER HERE</a:t>
            </a:r>
          </a:p>
        </p:txBody>
      </p:sp>
    </p:spTree>
    <p:extLst>
      <p:ext uri="{BB962C8B-B14F-4D97-AF65-F5344CB8AC3E}">
        <p14:creationId xmlns:p14="http://schemas.microsoft.com/office/powerpoint/2010/main" val="296990086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Content with Subhead">
    <p:spTree>
      <p:nvGrpSpPr>
        <p:cNvPr id="1" name=""/>
        <p:cNvGrpSpPr/>
        <p:nvPr/>
      </p:nvGrpSpPr>
      <p:grpSpPr>
        <a:xfrm>
          <a:off x="0" y="0"/>
          <a:ext cx="0" cy="0"/>
          <a:chOff x="0" y="0"/>
          <a:chExt cx="0" cy="0"/>
        </a:xfrm>
      </p:grpSpPr>
      <p:sp>
        <p:nvSpPr>
          <p:cNvPr id="5" name="Text Placeholder 2"/>
          <p:cNvSpPr>
            <a:spLocks noGrp="1"/>
          </p:cNvSpPr>
          <p:nvPr>
            <p:ph idx="1" hasCustomPrompt="1"/>
          </p:nvPr>
        </p:nvSpPr>
        <p:spPr>
          <a:xfrm>
            <a:off x="480484" y="1776415"/>
            <a:ext cx="11106149" cy="4196433"/>
          </a:xfrm>
          <a:prstGeom prst="rect">
            <a:avLst/>
          </a:prstGeom>
        </p:spPr>
        <p:txBody>
          <a:bodyPr vert="horz" lIns="68570" tIns="34290" rIns="68570" bIns="34290" rtlCol="0">
            <a:normAutofit/>
          </a:bodyPr>
          <a:lstStyle>
            <a:lvl1pPr marL="173704" marR="0" indent="-173704" algn="l" defTabSz="457107" rtl="0" eaLnBrk="1" fontAlgn="auto" latinLnBrk="0" hangingPunct="1">
              <a:lnSpc>
                <a:spcPct val="120000"/>
              </a:lnSpc>
              <a:spcBef>
                <a:spcPts val="0"/>
              </a:spcBef>
              <a:spcAft>
                <a:spcPts val="1000"/>
              </a:spcAft>
              <a:buClr>
                <a:schemeClr val="accent2"/>
              </a:buClr>
              <a:buSzTx/>
              <a:buFont typeface="Arial"/>
              <a:buChar char="•"/>
              <a:tabLst/>
              <a:defRPr sz="1900" baseline="0"/>
            </a:lvl1pPr>
            <a:lvl2pPr>
              <a:defRPr sz="1600"/>
            </a:lvl2pPr>
            <a:lvl3pPr>
              <a:defRPr sz="1600"/>
            </a:lvl3pPr>
            <a:lvl4pPr>
              <a:defRPr sz="1600"/>
            </a:lvl4pPr>
            <a:lvl5pPr>
              <a:defRPr sz="1600"/>
            </a:lvl5pPr>
          </a:lstStyle>
          <a:p>
            <a:pPr lvl="0"/>
            <a:r>
              <a:rPr lang="en-US"/>
              <a:t>Click to add bulleted list</a:t>
            </a:r>
          </a:p>
          <a:p>
            <a:pPr lvl="0"/>
            <a:r>
              <a:rPr lang="en-US"/>
              <a:t>Click to add bulleted list</a:t>
            </a:r>
          </a:p>
          <a:p>
            <a:pPr lvl="0"/>
            <a:r>
              <a:rPr lang="en-US"/>
              <a:t>Click to add bulleted list</a:t>
            </a:r>
          </a:p>
          <a:p>
            <a:pPr marL="173704" marR="0" lvl="0" indent="-173704" algn="l" defTabSz="457107" rtl="0" eaLnBrk="1" fontAlgn="auto" latinLnBrk="0" hangingPunct="1">
              <a:lnSpc>
                <a:spcPts val="2400"/>
              </a:lnSpc>
              <a:spcBef>
                <a:spcPts val="0"/>
              </a:spcBef>
              <a:spcAft>
                <a:spcPts val="1400"/>
              </a:spcAft>
              <a:buClr>
                <a:schemeClr val="accent2"/>
              </a:buClr>
              <a:buSzTx/>
              <a:buFont typeface="Arial"/>
              <a:buChar char="•"/>
              <a:tabLst/>
              <a:defRPr/>
            </a:pPr>
            <a:r>
              <a:rPr lang="en-US"/>
              <a:t>Click to add bulleted list</a:t>
            </a:r>
          </a:p>
        </p:txBody>
      </p:sp>
      <p:sp>
        <p:nvSpPr>
          <p:cNvPr id="6" name="Text Placeholder 6"/>
          <p:cNvSpPr>
            <a:spLocks noGrp="1"/>
          </p:cNvSpPr>
          <p:nvPr>
            <p:ph type="body" sz="quarter" idx="11" hasCustomPrompt="1"/>
          </p:nvPr>
        </p:nvSpPr>
        <p:spPr>
          <a:xfrm>
            <a:off x="0" y="0"/>
            <a:ext cx="12192000" cy="932688"/>
          </a:xfrm>
          <a:prstGeom prst="rect">
            <a:avLst/>
          </a:prstGeom>
          <a:solidFill>
            <a:schemeClr val="bg1"/>
          </a:solidFill>
          <a:ln>
            <a:noFill/>
          </a:ln>
          <a:effectLst>
            <a:outerShdw blurRad="40005" dist="25400" dir="5400000" algn="t" rotWithShape="0">
              <a:prstClr val="black">
                <a:alpha val="30000"/>
              </a:prstClr>
            </a:outerShdw>
          </a:effectLst>
        </p:spPr>
        <p:txBody>
          <a:bodyPr lIns="274273" tIns="34290" rIns="68570" bIns="34290" anchor="ctr" anchorCtr="0">
            <a:normAutofit/>
          </a:bodyPr>
          <a:lstStyle>
            <a:lvl1pPr marL="0" indent="0">
              <a:buNone/>
              <a:defRPr sz="2700" baseline="0">
                <a:latin typeface="Arial Black"/>
                <a:cs typeface="Arial Black"/>
              </a:defRPr>
            </a:lvl1pPr>
          </a:lstStyle>
          <a:p>
            <a:pPr lvl="0"/>
            <a:r>
              <a:rPr lang="en-US"/>
              <a:t>CLICK TO ADD TITLE</a:t>
            </a:r>
          </a:p>
        </p:txBody>
      </p:sp>
      <p:sp>
        <p:nvSpPr>
          <p:cNvPr id="9" name="Text Placeholder 2"/>
          <p:cNvSpPr>
            <a:spLocks noGrp="1"/>
          </p:cNvSpPr>
          <p:nvPr>
            <p:ph type="body" sz="quarter" idx="12" hasCustomPrompt="1"/>
          </p:nvPr>
        </p:nvSpPr>
        <p:spPr>
          <a:xfrm>
            <a:off x="557531" y="1345472"/>
            <a:ext cx="1940276" cy="295465"/>
          </a:xfrm>
          <a:prstGeom prst="rect">
            <a:avLst/>
          </a:prstGeom>
          <a:solidFill>
            <a:schemeClr val="accent2"/>
          </a:solidFill>
          <a:ln>
            <a:noFill/>
          </a:ln>
        </p:spPr>
        <p:txBody>
          <a:bodyPr wrap="none" lIns="68570" tIns="54855" rIns="68570" bIns="54855" anchor="ctr" anchorCtr="0">
            <a:spAutoFit/>
          </a:bodyPr>
          <a:lstStyle>
            <a:lvl1pPr marL="0" indent="0" algn="l">
              <a:spcBef>
                <a:spcPts val="0"/>
              </a:spcBef>
              <a:buNone/>
              <a:defRPr sz="1300">
                <a:solidFill>
                  <a:schemeClr val="bg1"/>
                </a:solidFill>
                <a:latin typeface="Arial Black"/>
                <a:cs typeface="Arial Black"/>
              </a:defRPr>
            </a:lvl1pPr>
          </a:lstStyle>
          <a:p>
            <a:pPr lvl="0"/>
            <a:r>
              <a:rPr lang="en-US"/>
              <a:t>TITLE TO GO HERE</a:t>
            </a:r>
          </a:p>
        </p:txBody>
      </p:sp>
    </p:spTree>
    <p:extLst>
      <p:ext uri="{BB962C8B-B14F-4D97-AF65-F5344CB8AC3E}">
        <p14:creationId xmlns:p14="http://schemas.microsoft.com/office/powerpoint/2010/main" val="6860097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Color Background Slide">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gradFill flip="none" rotWithShape="1">
            <a:gsLst>
              <a:gs pos="0">
                <a:srgbClr val="1A9CB0"/>
              </a:gs>
              <a:gs pos="100000">
                <a:srgbClr val="2FC2D9"/>
              </a:gs>
            </a:gsLst>
            <a:lin ang="17640000" scaled="0"/>
            <a:tileRect/>
          </a:gradFill>
          <a:ln>
            <a:noFill/>
          </a:ln>
          <a:effectLst/>
        </p:spPr>
        <p:style>
          <a:lnRef idx="1">
            <a:schemeClr val="accent1"/>
          </a:lnRef>
          <a:fillRef idx="3">
            <a:schemeClr val="accent1"/>
          </a:fillRef>
          <a:effectRef idx="2">
            <a:schemeClr val="accent1"/>
          </a:effectRef>
          <a:fontRef idx="minor">
            <a:schemeClr val="lt1"/>
          </a:fontRef>
        </p:style>
        <p:txBody>
          <a:bodyPr lIns="91426" tIns="45718" rIns="91426" bIns="45718" rtlCol="0" anchor="ctr"/>
          <a:lstStyle/>
          <a:p>
            <a:pPr algn="ctr">
              <a:lnSpc>
                <a:spcPct val="85000"/>
              </a:lnSpc>
            </a:pPr>
            <a:endParaRPr lang="en-US" sz="1500" dirty="0"/>
          </a:p>
        </p:txBody>
      </p:sp>
      <p:sp>
        <p:nvSpPr>
          <p:cNvPr id="6" name="Text Placeholder 2"/>
          <p:cNvSpPr>
            <a:spLocks noGrp="1"/>
          </p:cNvSpPr>
          <p:nvPr>
            <p:ph idx="1" hasCustomPrompt="1"/>
          </p:nvPr>
        </p:nvSpPr>
        <p:spPr>
          <a:xfrm>
            <a:off x="835376" y="3197413"/>
            <a:ext cx="10099325" cy="2921872"/>
          </a:xfrm>
          <a:prstGeom prst="rect">
            <a:avLst/>
          </a:prstGeom>
        </p:spPr>
        <p:txBody>
          <a:bodyPr vert="horz" lIns="91426" tIns="45718" rIns="91426" bIns="45718" rtlCol="0">
            <a:noAutofit/>
          </a:bodyPr>
          <a:lstStyle>
            <a:lvl1pPr marL="0" indent="0">
              <a:lnSpc>
                <a:spcPct val="85000"/>
              </a:lnSpc>
              <a:spcBef>
                <a:spcPts val="0"/>
              </a:spcBef>
              <a:buFontTx/>
              <a:buNone/>
              <a:defRPr sz="3900">
                <a:solidFill>
                  <a:schemeClr val="bg1"/>
                </a:solidFill>
                <a:latin typeface="Arial Black"/>
                <a:cs typeface="Arial Black"/>
              </a:defRPr>
            </a:lvl1pPr>
            <a:lvl2pPr>
              <a:defRPr sz="1600"/>
            </a:lvl2pPr>
            <a:lvl3pPr>
              <a:defRPr sz="1600"/>
            </a:lvl3pPr>
            <a:lvl4pPr>
              <a:defRPr sz="1600"/>
            </a:lvl4pPr>
            <a:lvl5pPr>
              <a:defRPr sz="1600"/>
            </a:lvl5pPr>
          </a:lstStyle>
          <a:p>
            <a:pPr lvl="0"/>
            <a:r>
              <a:rPr lang="en-US" dirty="0"/>
              <a:t>CLICK TO ADD HEADLINE</a:t>
            </a:r>
          </a:p>
        </p:txBody>
      </p:sp>
      <p:pic>
        <p:nvPicPr>
          <p:cNvPr id="10" name="Picture 9"/>
          <p:cNvPicPr>
            <a:picLocks noChangeAspect="1"/>
          </p:cNvPicPr>
          <p:nvPr userDrawn="1"/>
        </p:nvPicPr>
        <p:blipFill>
          <a:blip r:embed="rId2">
            <a:alphaModFix amt="25000"/>
          </a:blip>
          <a:stretch>
            <a:fillRect/>
          </a:stretch>
        </p:blipFill>
        <p:spPr>
          <a:xfrm>
            <a:off x="-2189686" y="0"/>
            <a:ext cx="16571371" cy="7213600"/>
          </a:xfrm>
          <a:prstGeom prst="rect">
            <a:avLst/>
          </a:prstGeom>
        </p:spPr>
      </p:pic>
    </p:spTree>
    <p:extLst>
      <p:ext uri="{BB962C8B-B14F-4D97-AF65-F5344CB8AC3E}">
        <p14:creationId xmlns:p14="http://schemas.microsoft.com/office/powerpoint/2010/main" val="406783044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cSld name="Map Background">
    <p:spTree>
      <p:nvGrpSpPr>
        <p:cNvPr id="1" name="Shape 24"/>
        <p:cNvGrpSpPr/>
        <p:nvPr/>
      </p:nvGrpSpPr>
      <p:grpSpPr>
        <a:xfrm>
          <a:off x="0" y="0"/>
          <a:ext cx="0" cy="0"/>
          <a:chOff x="0" y="0"/>
          <a:chExt cx="0" cy="0"/>
        </a:xfrm>
      </p:grpSpPr>
      <p:sp>
        <p:nvSpPr>
          <p:cNvPr id="26" name="Shape 26"/>
          <p:cNvSpPr txBox="1">
            <a:spLocks noGrp="1"/>
          </p:cNvSpPr>
          <p:nvPr>
            <p:ph type="body" idx="1"/>
          </p:nvPr>
        </p:nvSpPr>
        <p:spPr>
          <a:xfrm>
            <a:off x="835375" y="3197412"/>
            <a:ext cx="10099200" cy="2922000"/>
          </a:xfrm>
          <a:prstGeom prst="rect">
            <a:avLst/>
          </a:prstGeom>
          <a:noFill/>
          <a:ln>
            <a:noFill/>
          </a:ln>
        </p:spPr>
        <p:txBody>
          <a:bodyPr lIns="91410" tIns="91410" rIns="91410" bIns="91410" anchor="t" anchorCtr="0"/>
          <a:lstStyle>
            <a:lvl1pPr marL="0" marR="0" lvl="0" indent="0" algn="l" rtl="0">
              <a:lnSpc>
                <a:spcPct val="85000"/>
              </a:lnSpc>
              <a:spcBef>
                <a:spcPts val="0"/>
              </a:spcBef>
              <a:buClr>
                <a:schemeClr val="accent2"/>
              </a:buClr>
              <a:buFont typeface="Arial"/>
              <a:buNone/>
              <a:defRPr sz="4500" b="0" i="0" u="none" strike="noStrike" cap="none">
                <a:solidFill>
                  <a:schemeClr val="lt1"/>
                </a:solidFill>
                <a:latin typeface="Arial Black"/>
                <a:ea typeface="Arial Black"/>
                <a:cs typeface="Arial Black"/>
                <a:sym typeface="Arial Black"/>
              </a:defRPr>
            </a:lvl1pPr>
            <a:lvl2pPr marL="742800" marR="0" lvl="1" indent="-184117" algn="l" rtl="0">
              <a:spcBef>
                <a:spcPts val="320"/>
              </a:spcBef>
              <a:buClr>
                <a:schemeClr val="dk1"/>
              </a:buClr>
              <a:buSzPct val="100000"/>
              <a:buFont typeface="Arial"/>
              <a:buChar char="–"/>
              <a:defRPr sz="1600" b="0" i="0" u="none" strike="noStrike" cap="none">
                <a:solidFill>
                  <a:schemeClr val="dk1"/>
                </a:solidFill>
                <a:latin typeface="Trebuchet MS"/>
                <a:ea typeface="Trebuchet MS"/>
                <a:cs typeface="Trebuchet MS"/>
                <a:sym typeface="Trebuchet MS"/>
              </a:defRPr>
            </a:lvl2pPr>
            <a:lvl3pPr marL="1142774" marR="0" lvl="2" indent="-126971" algn="l" rtl="0">
              <a:spcBef>
                <a:spcPts val="320"/>
              </a:spcBef>
              <a:buClr>
                <a:schemeClr val="dk1"/>
              </a:buClr>
              <a:buSzPct val="100000"/>
              <a:buFont typeface="Arial"/>
              <a:buChar char="•"/>
              <a:defRPr sz="1600" b="0" i="0" u="none" strike="noStrike" cap="none">
                <a:solidFill>
                  <a:schemeClr val="dk1"/>
                </a:solidFill>
                <a:latin typeface="Trebuchet MS"/>
                <a:ea typeface="Trebuchet MS"/>
                <a:cs typeface="Trebuchet MS"/>
                <a:sym typeface="Trebuchet MS"/>
              </a:defRPr>
            </a:lvl3pPr>
            <a:lvl4pPr marL="1599880" marR="0" lvl="3" indent="-126971" algn="l" rtl="0">
              <a:spcBef>
                <a:spcPts val="320"/>
              </a:spcBef>
              <a:buClr>
                <a:schemeClr val="dk1"/>
              </a:buClr>
              <a:buSzPct val="100000"/>
              <a:buFont typeface="Arial"/>
              <a:buChar char="–"/>
              <a:defRPr sz="1600" b="0" i="0" u="none" strike="noStrike" cap="none">
                <a:solidFill>
                  <a:schemeClr val="dk1"/>
                </a:solidFill>
                <a:latin typeface="Trebuchet MS"/>
                <a:ea typeface="Trebuchet MS"/>
                <a:cs typeface="Trebuchet MS"/>
                <a:sym typeface="Trebuchet MS"/>
              </a:defRPr>
            </a:lvl4pPr>
            <a:lvl5pPr marL="2056987" marR="0" lvl="4" indent="-126971" algn="l" rtl="0">
              <a:spcBef>
                <a:spcPts val="320"/>
              </a:spcBef>
              <a:buClr>
                <a:schemeClr val="dk1"/>
              </a:buClr>
              <a:buSzPct val="100000"/>
              <a:buFont typeface="Arial"/>
              <a:buChar char="»"/>
              <a:defRPr sz="1600" b="0" i="0" u="none" strike="noStrike" cap="none">
                <a:solidFill>
                  <a:schemeClr val="dk1"/>
                </a:solidFill>
                <a:latin typeface="Trebuchet MS"/>
                <a:ea typeface="Trebuchet MS"/>
                <a:cs typeface="Trebuchet MS"/>
                <a:sym typeface="Trebuchet MS"/>
              </a:defRPr>
            </a:lvl5pPr>
            <a:lvl6pPr marL="2514098" marR="0" lvl="5" indent="-101579" algn="l" rtl="0">
              <a:spcBef>
                <a:spcPts val="400"/>
              </a:spcBef>
              <a:buClr>
                <a:schemeClr val="dk1"/>
              </a:buClr>
              <a:buSzPct val="100000"/>
              <a:buFont typeface="Arial"/>
              <a:buChar char="•"/>
              <a:defRPr sz="2000" b="0" i="0" u="none" strike="noStrike" cap="none">
                <a:solidFill>
                  <a:schemeClr val="dk1"/>
                </a:solidFill>
                <a:latin typeface="Trebuchet MS"/>
                <a:ea typeface="Trebuchet MS"/>
                <a:cs typeface="Trebuchet MS"/>
                <a:sym typeface="Trebuchet MS"/>
              </a:defRPr>
            </a:lvl6pPr>
            <a:lvl7pPr marL="2971208" marR="0" lvl="6" indent="-101579" algn="l" rtl="0">
              <a:spcBef>
                <a:spcPts val="400"/>
              </a:spcBef>
              <a:buClr>
                <a:schemeClr val="dk1"/>
              </a:buClr>
              <a:buSzPct val="100000"/>
              <a:buFont typeface="Arial"/>
              <a:buChar char="•"/>
              <a:defRPr sz="2000" b="0" i="0" u="none" strike="noStrike" cap="none">
                <a:solidFill>
                  <a:schemeClr val="dk1"/>
                </a:solidFill>
                <a:latin typeface="Trebuchet MS"/>
                <a:ea typeface="Trebuchet MS"/>
                <a:cs typeface="Trebuchet MS"/>
                <a:sym typeface="Trebuchet MS"/>
              </a:defRPr>
            </a:lvl7pPr>
            <a:lvl8pPr marL="3428317" marR="0" lvl="7" indent="-101579" algn="l" rtl="0">
              <a:spcBef>
                <a:spcPts val="400"/>
              </a:spcBef>
              <a:buClr>
                <a:schemeClr val="dk1"/>
              </a:buClr>
              <a:buSzPct val="100000"/>
              <a:buFont typeface="Arial"/>
              <a:buChar char="•"/>
              <a:defRPr sz="2000" b="0" i="0" u="none" strike="noStrike" cap="none">
                <a:solidFill>
                  <a:schemeClr val="dk1"/>
                </a:solidFill>
                <a:latin typeface="Trebuchet MS"/>
                <a:ea typeface="Trebuchet MS"/>
                <a:cs typeface="Trebuchet MS"/>
                <a:sym typeface="Trebuchet MS"/>
              </a:defRPr>
            </a:lvl8pPr>
            <a:lvl9pPr marL="3885430" marR="0" lvl="8" indent="-101579" algn="l" rtl="0">
              <a:spcBef>
                <a:spcPts val="400"/>
              </a:spcBef>
              <a:buClr>
                <a:schemeClr val="dk1"/>
              </a:buClr>
              <a:buSzPct val="100000"/>
              <a:buFont typeface="Arial"/>
              <a:buChar char="•"/>
              <a:defRPr sz="2000" b="0" i="0" u="none" strike="noStrike" cap="none">
                <a:solidFill>
                  <a:schemeClr val="dk1"/>
                </a:solidFill>
                <a:latin typeface="Trebuchet MS"/>
                <a:ea typeface="Trebuchet MS"/>
                <a:cs typeface="Trebuchet MS"/>
                <a:sym typeface="Trebuchet MS"/>
              </a:defRPr>
            </a:lvl9pPr>
          </a:lstStyle>
          <a:p>
            <a:endParaRPr/>
          </a:p>
        </p:txBody>
      </p:sp>
    </p:spTree>
    <p:extLst>
      <p:ext uri="{BB962C8B-B14F-4D97-AF65-F5344CB8AC3E}">
        <p14:creationId xmlns:p14="http://schemas.microsoft.com/office/powerpoint/2010/main" val="228732617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reaker - EPAM Blu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374614" y="2404304"/>
            <a:ext cx="7442791" cy="1626909"/>
          </a:xfrm>
          <a:ln w="6350">
            <a:solidFill>
              <a:schemeClr val="bg1"/>
            </a:solidFill>
          </a:ln>
        </p:spPr>
        <p:txBody>
          <a:bodyPr/>
          <a:lstStyle>
            <a:lvl1pPr algn="ctr">
              <a:lnSpc>
                <a:spcPct val="100000"/>
              </a:lnSpc>
              <a:spcBef>
                <a:spcPts val="507"/>
              </a:spcBef>
              <a:spcAft>
                <a:spcPts val="400"/>
              </a:spcAft>
              <a:defRPr sz="2100" b="1" spc="267" baseline="0">
                <a:latin typeface="+mn-lt"/>
              </a:defRPr>
            </a:lvl1pPr>
          </a:lstStyle>
          <a:p>
            <a:r>
              <a:rPr lang="en-US" dirty="0"/>
              <a:t>Please add BREAKER SLIDE TITLE HERE</a:t>
            </a:r>
            <a:br>
              <a:rPr lang="en-US" dirty="0"/>
            </a:br>
            <a:r>
              <a:rPr lang="en-US" dirty="0"/>
              <a:t>Please add SECOND LINE OF TITLE HERE</a:t>
            </a:r>
          </a:p>
        </p:txBody>
      </p:sp>
    </p:spTree>
    <p:extLst>
      <p:ext uri="{BB962C8B-B14F-4D97-AF65-F5344CB8AC3E}">
        <p14:creationId xmlns:p14="http://schemas.microsoft.com/office/powerpoint/2010/main" val="193106832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reaker - Bright Blu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374614" y="2404304"/>
            <a:ext cx="7442791" cy="1626909"/>
          </a:xfrm>
          <a:ln w="6350">
            <a:solidFill>
              <a:schemeClr val="bg1"/>
            </a:solidFill>
          </a:ln>
        </p:spPr>
        <p:txBody>
          <a:bodyPr/>
          <a:lstStyle>
            <a:lvl1pPr algn="ctr">
              <a:lnSpc>
                <a:spcPct val="100000"/>
              </a:lnSpc>
              <a:spcBef>
                <a:spcPts val="507"/>
              </a:spcBef>
              <a:spcAft>
                <a:spcPts val="400"/>
              </a:spcAft>
              <a:defRPr sz="2100" b="1" spc="267" baseline="0"/>
            </a:lvl1pPr>
          </a:lstStyle>
          <a:p>
            <a:r>
              <a:rPr lang="en-US" dirty="0"/>
              <a:t>Please add BREAKER SLIDE TITLE HERE</a:t>
            </a:r>
            <a:br>
              <a:rPr lang="en-US" dirty="0"/>
            </a:br>
            <a:r>
              <a:rPr lang="en-US" dirty="0"/>
              <a:t>Please add SECOND LINE OF TITLE HERE</a:t>
            </a:r>
          </a:p>
        </p:txBody>
      </p:sp>
    </p:spTree>
    <p:extLst>
      <p:ext uri="{BB962C8B-B14F-4D97-AF65-F5344CB8AC3E}">
        <p14:creationId xmlns:p14="http://schemas.microsoft.com/office/powerpoint/2010/main" val="240575251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reaker - Lime Green">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374614" y="2404304"/>
            <a:ext cx="7442791" cy="1626909"/>
          </a:xfrm>
          <a:ln w="6350">
            <a:solidFill>
              <a:schemeClr val="bg1"/>
            </a:solidFill>
          </a:ln>
        </p:spPr>
        <p:txBody>
          <a:bodyPr/>
          <a:lstStyle>
            <a:lvl1pPr algn="ctr">
              <a:lnSpc>
                <a:spcPct val="100000"/>
              </a:lnSpc>
              <a:spcBef>
                <a:spcPts val="507"/>
              </a:spcBef>
              <a:spcAft>
                <a:spcPts val="400"/>
              </a:spcAft>
              <a:defRPr sz="2100" b="1" spc="267" baseline="0"/>
            </a:lvl1pPr>
          </a:lstStyle>
          <a:p>
            <a:r>
              <a:rPr lang="en-US" dirty="0"/>
              <a:t>Please add BREAKER SLIDE TITLE HERE</a:t>
            </a:r>
            <a:br>
              <a:rPr lang="en-US" dirty="0"/>
            </a:br>
            <a:r>
              <a:rPr lang="en-US" dirty="0"/>
              <a:t>Please add SECOND LINE OF TITLE HERE</a:t>
            </a:r>
          </a:p>
        </p:txBody>
      </p:sp>
    </p:spTree>
    <p:extLst>
      <p:ext uri="{BB962C8B-B14F-4D97-AF65-F5344CB8AC3E}">
        <p14:creationId xmlns:p14="http://schemas.microsoft.com/office/powerpoint/2010/main" val="100997178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reaker - Coral">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374614" y="2404304"/>
            <a:ext cx="7442791" cy="1626909"/>
          </a:xfrm>
          <a:ln w="6350">
            <a:solidFill>
              <a:schemeClr val="bg1"/>
            </a:solidFill>
          </a:ln>
        </p:spPr>
        <p:txBody>
          <a:bodyPr/>
          <a:lstStyle>
            <a:lvl1pPr algn="ctr">
              <a:lnSpc>
                <a:spcPct val="100000"/>
              </a:lnSpc>
              <a:spcBef>
                <a:spcPts val="507"/>
              </a:spcBef>
              <a:spcAft>
                <a:spcPts val="400"/>
              </a:spcAft>
              <a:defRPr sz="2100" b="1" spc="267" baseline="0"/>
            </a:lvl1pPr>
          </a:lstStyle>
          <a:p>
            <a:r>
              <a:rPr lang="en-US" dirty="0"/>
              <a:t>Please add BREAKER SLIDE TITLE HERE</a:t>
            </a:r>
            <a:br>
              <a:rPr lang="en-US" dirty="0"/>
            </a:br>
            <a:r>
              <a:rPr lang="en-US" dirty="0"/>
              <a:t>Please add SECOND LINE OF TITLE HERE</a:t>
            </a:r>
          </a:p>
        </p:txBody>
      </p:sp>
    </p:spTree>
    <p:extLst>
      <p:ext uri="{BB962C8B-B14F-4D97-AF65-F5344CB8AC3E}">
        <p14:creationId xmlns:p14="http://schemas.microsoft.com/office/powerpoint/2010/main" val="28968680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pPr defTabSz="914218"/>
            <a:endParaRPr lang="en-US" dirty="0">
              <a:solidFill>
                <a:srgbClr val="FFFFFF"/>
              </a:solidFill>
            </a:endParaRP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91806" y="537330"/>
            <a:ext cx="1400143" cy="493537"/>
          </a:xfrm>
          <a:prstGeom prst="rect">
            <a:avLst/>
          </a:prstGeom>
        </p:spPr>
      </p:pic>
    </p:spTree>
    <p:extLst>
      <p:ext uri="{BB962C8B-B14F-4D97-AF65-F5344CB8AC3E}">
        <p14:creationId xmlns:p14="http://schemas.microsoft.com/office/powerpoint/2010/main" val="79770258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reaker - EPAM Blu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374607" y="2404304"/>
            <a:ext cx="7442791" cy="1626909"/>
          </a:xfrm>
          <a:ln w="6350">
            <a:solidFill>
              <a:schemeClr val="bg1"/>
            </a:solidFill>
          </a:ln>
        </p:spPr>
        <p:txBody>
          <a:bodyPr/>
          <a:lstStyle>
            <a:lvl1pPr algn="ctr">
              <a:lnSpc>
                <a:spcPct val="100000"/>
              </a:lnSpc>
              <a:spcBef>
                <a:spcPts val="507"/>
              </a:spcBef>
              <a:spcAft>
                <a:spcPts val="400"/>
              </a:spcAft>
              <a:defRPr sz="2100" b="1" spc="267" baseline="0">
                <a:latin typeface="+mn-lt"/>
              </a:defRPr>
            </a:lvl1pPr>
          </a:lstStyle>
          <a:p>
            <a:r>
              <a:rPr lang="en-US" dirty="0"/>
              <a:t>Please add BREAKER SLIDE TITLE HERE</a:t>
            </a:r>
            <a:br>
              <a:rPr lang="en-US" dirty="0"/>
            </a:br>
            <a:r>
              <a:rPr lang="en-US" dirty="0"/>
              <a:t>Please add SECOND LINE OF TITLE HERE</a:t>
            </a:r>
          </a:p>
        </p:txBody>
      </p:sp>
    </p:spTree>
    <p:extLst>
      <p:ext uri="{BB962C8B-B14F-4D97-AF65-F5344CB8AC3E}">
        <p14:creationId xmlns:p14="http://schemas.microsoft.com/office/powerpoint/2010/main" val="193106832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reaker - Bright Blu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374607" y="2404304"/>
            <a:ext cx="7442791" cy="1626909"/>
          </a:xfrm>
          <a:ln w="6350">
            <a:solidFill>
              <a:schemeClr val="bg1"/>
            </a:solidFill>
          </a:ln>
        </p:spPr>
        <p:txBody>
          <a:bodyPr/>
          <a:lstStyle>
            <a:lvl1pPr algn="ctr">
              <a:lnSpc>
                <a:spcPct val="100000"/>
              </a:lnSpc>
              <a:spcBef>
                <a:spcPts val="507"/>
              </a:spcBef>
              <a:spcAft>
                <a:spcPts val="400"/>
              </a:spcAft>
              <a:defRPr sz="2100" b="1" spc="267" baseline="0"/>
            </a:lvl1pPr>
          </a:lstStyle>
          <a:p>
            <a:r>
              <a:rPr lang="en-US" dirty="0"/>
              <a:t>Please add BREAKER SLIDE TITLE HERE</a:t>
            </a:r>
            <a:br>
              <a:rPr lang="en-US" dirty="0"/>
            </a:br>
            <a:r>
              <a:rPr lang="en-US" dirty="0"/>
              <a:t>Please add SECOND LINE OF TITLE HERE</a:t>
            </a:r>
          </a:p>
        </p:txBody>
      </p:sp>
    </p:spTree>
    <p:extLst>
      <p:ext uri="{BB962C8B-B14F-4D97-AF65-F5344CB8AC3E}">
        <p14:creationId xmlns:p14="http://schemas.microsoft.com/office/powerpoint/2010/main" val="240575251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reaker - Lime Green">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374607" y="2404304"/>
            <a:ext cx="7442791" cy="1626909"/>
          </a:xfrm>
          <a:ln w="6350">
            <a:solidFill>
              <a:schemeClr val="bg1"/>
            </a:solidFill>
          </a:ln>
        </p:spPr>
        <p:txBody>
          <a:bodyPr/>
          <a:lstStyle>
            <a:lvl1pPr algn="ctr">
              <a:lnSpc>
                <a:spcPct val="100000"/>
              </a:lnSpc>
              <a:spcBef>
                <a:spcPts val="507"/>
              </a:spcBef>
              <a:spcAft>
                <a:spcPts val="400"/>
              </a:spcAft>
              <a:defRPr sz="2100" b="1" spc="267" baseline="0"/>
            </a:lvl1pPr>
          </a:lstStyle>
          <a:p>
            <a:r>
              <a:rPr lang="en-US" dirty="0"/>
              <a:t>Please add BREAKER SLIDE TITLE HERE</a:t>
            </a:r>
            <a:br>
              <a:rPr lang="en-US" dirty="0"/>
            </a:br>
            <a:r>
              <a:rPr lang="en-US" dirty="0"/>
              <a:t>Please add SECOND LINE OF TITLE HERE</a:t>
            </a:r>
          </a:p>
        </p:txBody>
      </p:sp>
    </p:spTree>
    <p:extLst>
      <p:ext uri="{BB962C8B-B14F-4D97-AF65-F5344CB8AC3E}">
        <p14:creationId xmlns:p14="http://schemas.microsoft.com/office/powerpoint/2010/main" val="100997178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reaker - Coral">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374607" y="2404304"/>
            <a:ext cx="7442791" cy="1626909"/>
          </a:xfrm>
          <a:ln w="6350">
            <a:solidFill>
              <a:schemeClr val="bg1"/>
            </a:solidFill>
          </a:ln>
        </p:spPr>
        <p:txBody>
          <a:bodyPr/>
          <a:lstStyle>
            <a:lvl1pPr algn="ctr">
              <a:lnSpc>
                <a:spcPct val="100000"/>
              </a:lnSpc>
              <a:spcBef>
                <a:spcPts val="507"/>
              </a:spcBef>
              <a:spcAft>
                <a:spcPts val="400"/>
              </a:spcAft>
              <a:defRPr sz="2100" b="1" spc="267" baseline="0"/>
            </a:lvl1pPr>
          </a:lstStyle>
          <a:p>
            <a:r>
              <a:rPr lang="en-US" dirty="0"/>
              <a:t>Please add BREAKER SLIDE TITLE HERE</a:t>
            </a:r>
            <a:br>
              <a:rPr lang="en-US" dirty="0"/>
            </a:br>
            <a:r>
              <a:rPr lang="en-US" dirty="0"/>
              <a:t>Please add SECOND LINE OF TITLE HERE</a:t>
            </a:r>
          </a:p>
        </p:txBody>
      </p:sp>
    </p:spTree>
    <p:extLst>
      <p:ext uri="{BB962C8B-B14F-4D97-AF65-F5344CB8AC3E}">
        <p14:creationId xmlns:p14="http://schemas.microsoft.com/office/powerpoint/2010/main" val="28968680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ver with Custom Pictur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08621" y="1883221"/>
            <a:ext cx="5754624" cy="1895904"/>
          </a:xfrm>
        </p:spPr>
        <p:txBody>
          <a:bodyPr/>
          <a:lstStyle>
            <a:lvl1pPr>
              <a:defRPr>
                <a:solidFill>
                  <a:schemeClr val="bg1"/>
                </a:solidFill>
              </a:defRPr>
            </a:lvl1pPr>
          </a:lstStyle>
          <a:p>
            <a:r>
              <a:rPr lang="en-US" dirty="0"/>
              <a:t>Please add title here</a:t>
            </a:r>
          </a:p>
        </p:txBody>
      </p:sp>
      <p:sp>
        <p:nvSpPr>
          <p:cNvPr id="3" name="Date Placeholder 2"/>
          <p:cNvSpPr>
            <a:spLocks noGrp="1"/>
          </p:cNvSpPr>
          <p:nvPr>
            <p:ph type="dt" sz="half" idx="10"/>
          </p:nvPr>
        </p:nvSpPr>
        <p:spPr>
          <a:xfrm>
            <a:off x="708621" y="5125025"/>
            <a:ext cx="2593768" cy="532608"/>
          </a:xfrm>
        </p:spPr>
        <p:txBody>
          <a:bodyPr tIns="0" anchor="ctr" anchorCtr="0"/>
          <a:lstStyle>
            <a:lvl1pPr>
              <a:defRPr cap="all" baseline="0">
                <a:solidFill>
                  <a:schemeClr val="bg1"/>
                </a:solidFill>
              </a:defRPr>
            </a:lvl1pPr>
          </a:lstStyle>
          <a:p>
            <a:pPr defTabSz="914218"/>
            <a:r>
              <a:rPr lang="en-US" smtClean="0">
                <a:solidFill>
                  <a:srgbClr val="FFFFFF"/>
                </a:solidFill>
              </a:rPr>
              <a:t>DATE OR VENUE</a:t>
            </a:r>
            <a:endParaRPr lang="en-US" dirty="0">
              <a:solidFill>
                <a:srgbClr val="FFFFFF"/>
              </a:solidFill>
            </a:endParaRPr>
          </a:p>
        </p:txBody>
      </p:sp>
      <p:sp>
        <p:nvSpPr>
          <p:cNvPr id="7" name="Text Placeholder 6"/>
          <p:cNvSpPr>
            <a:spLocks noGrp="1"/>
          </p:cNvSpPr>
          <p:nvPr>
            <p:ph type="body" sz="quarter" idx="11" hasCustomPrompt="1"/>
          </p:nvPr>
        </p:nvSpPr>
        <p:spPr>
          <a:xfrm>
            <a:off x="708621" y="4066329"/>
            <a:ext cx="5754624" cy="418576"/>
          </a:xfrm>
          <a:prstGeom prst="rect">
            <a:avLst/>
          </a:prstGeom>
        </p:spPr>
        <p:txBody>
          <a:bodyPr wrap="square" lIns="0" tIns="0" rIns="0" bIns="0" anchor="ctr">
            <a:noAutofit/>
          </a:bodyPr>
          <a:lstStyle>
            <a:lvl1pPr>
              <a:defRPr>
                <a:solidFill>
                  <a:schemeClr val="bg1"/>
                </a:solidFill>
                <a:latin typeface="+mn-lt"/>
              </a:defRPr>
            </a:lvl1pPr>
            <a:lvl2pPr>
              <a:defRPr>
                <a:solidFill>
                  <a:schemeClr val="bg1"/>
                </a:solidFill>
                <a:latin typeface="+mn-lt"/>
              </a:defRPr>
            </a:lvl2pPr>
            <a:lvl3pPr>
              <a:defRPr>
                <a:solidFill>
                  <a:schemeClr val="bg1"/>
                </a:solidFill>
                <a:latin typeface="+mn-lt"/>
              </a:defRPr>
            </a:lvl3pPr>
            <a:lvl4pPr>
              <a:defRPr>
                <a:solidFill>
                  <a:schemeClr val="bg1"/>
                </a:solidFill>
                <a:latin typeface="+mn-lt"/>
              </a:defRPr>
            </a:lvl4pPr>
            <a:lvl5pPr>
              <a:defRPr>
                <a:solidFill>
                  <a:schemeClr val="bg1"/>
                </a:solidFill>
                <a:latin typeface="+mn-lt"/>
              </a:defRPr>
            </a:lvl5pPr>
          </a:lstStyle>
          <a:p>
            <a:pPr lvl="0"/>
            <a:r>
              <a:rPr lang="en-US" dirty="0"/>
              <a:t>Please add subtitle here</a:t>
            </a:r>
          </a:p>
        </p:txBody>
      </p:sp>
      <p:sp>
        <p:nvSpPr>
          <p:cNvPr id="5" name="Picture Placeholder 4"/>
          <p:cNvSpPr>
            <a:spLocks noGrp="1"/>
          </p:cNvSpPr>
          <p:nvPr>
            <p:ph type="pic" sz="quarter" idx="12" hasCustomPrompt="1"/>
          </p:nvPr>
        </p:nvSpPr>
        <p:spPr>
          <a:xfrm>
            <a:off x="7112000" y="0"/>
            <a:ext cx="5080000" cy="6858000"/>
          </a:xfrm>
          <a:prstGeom prst="rect">
            <a:avLst/>
          </a:prstGeom>
          <a:noFill/>
          <a:ln>
            <a:noFill/>
          </a:ln>
        </p:spPr>
        <p:txBody>
          <a:bodyPr lIns="91426" tIns="45718" rIns="91426" bIns="45718" anchor="ctr"/>
          <a:lstStyle>
            <a:lvl1pPr algn="ctr">
              <a:defRPr baseline="0"/>
            </a:lvl1pPr>
          </a:lstStyle>
          <a:p>
            <a:r>
              <a:rPr lang="en-US" dirty="0"/>
              <a:t>Please add cover picture here</a:t>
            </a:r>
          </a:p>
          <a:p>
            <a:endParaRPr lang="en-US" dirty="0"/>
          </a:p>
          <a:p>
            <a:endParaRPr lang="en-US" dirty="0"/>
          </a:p>
        </p:txBody>
      </p:sp>
      <p:sp>
        <p:nvSpPr>
          <p:cNvPr id="11" name="Text Placeholder 10"/>
          <p:cNvSpPr>
            <a:spLocks noGrp="1"/>
          </p:cNvSpPr>
          <p:nvPr>
            <p:ph type="body" sz="quarter" idx="13" hasCustomPrompt="1"/>
          </p:nvPr>
        </p:nvSpPr>
        <p:spPr>
          <a:xfrm>
            <a:off x="6765068" y="0"/>
            <a:ext cx="707136" cy="6858000"/>
          </a:xfrm>
          <a:prstGeom prst="rect">
            <a:avLst/>
          </a:prstGeom>
          <a:blipFill>
            <a:blip r:embed="rId2"/>
            <a:stretch>
              <a:fillRect/>
            </a:stretch>
          </a:blipFill>
        </p:spPr>
        <p:txBody>
          <a:bodyPr lIns="91426" tIns="45718" rIns="91426" bIns="45718"/>
          <a:lstStyle/>
          <a:p>
            <a:pPr lvl="0"/>
            <a:r>
              <a:rPr lang="en-US" dirty="0"/>
              <a:t> </a:t>
            </a:r>
          </a:p>
        </p:txBody>
      </p:sp>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rot="10800000" flipH="1" flipV="1">
            <a:off x="837173" y="681711"/>
            <a:ext cx="1188379" cy="421377"/>
          </a:xfrm>
          <a:prstGeom prst="rect">
            <a:avLst/>
          </a:prstGeom>
        </p:spPr>
      </p:pic>
      <p:sp>
        <p:nvSpPr>
          <p:cNvPr id="9" name="TextBox 8">
            <a:extLst>
              <a:ext uri="{FF2B5EF4-FFF2-40B4-BE49-F238E27FC236}">
                <a16:creationId xmlns:a16="http://schemas.microsoft.com/office/drawing/2014/main" xmlns="" id="{2581AF72-7AD6-334A-BFA2-32789379DA3D}"/>
              </a:ext>
            </a:extLst>
          </p:cNvPr>
          <p:cNvSpPr txBox="1"/>
          <p:nvPr userDrawn="1"/>
        </p:nvSpPr>
        <p:spPr>
          <a:xfrm>
            <a:off x="561877" y="6503133"/>
            <a:ext cx="3229583" cy="235899"/>
          </a:xfrm>
          <a:prstGeom prst="rect">
            <a:avLst/>
          </a:prstGeom>
          <a:noFill/>
        </p:spPr>
        <p:txBody>
          <a:bodyPr wrap="square" lIns="91426" tIns="45718" rIns="91426" bIns="45718" rtlCol="0">
            <a:spAutoFit/>
          </a:bodyPr>
          <a:lstStyle/>
          <a:p>
            <a:pPr marL="0" marR="0" lvl="0" indent="0" algn="l" defTabSz="914218"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Calibri Light"/>
                <a:ea typeface="+mn-ea"/>
                <a:cs typeface="+mn-cs"/>
              </a:rPr>
              <a:t>CONFIDENTIAL  |  © 2019 EPAM Systems, Inc.</a:t>
            </a:r>
            <a:endParaRPr kumimoji="0" lang="en-US" sz="900" b="0" i="0" u="none" strike="noStrike" kern="1200" cap="none" spc="0" normalizeH="0" baseline="0" noProof="0" dirty="0">
              <a:ln>
                <a:noFill/>
              </a:ln>
              <a:solidFill>
                <a:srgbClr val="222222"/>
              </a:solidFill>
              <a:effectLst/>
              <a:uLnTx/>
              <a:uFillTx/>
              <a:latin typeface="Calibri Light"/>
              <a:ea typeface="+mn-ea"/>
              <a:cs typeface="+mn-cs"/>
            </a:endParaRPr>
          </a:p>
        </p:txBody>
      </p:sp>
    </p:spTree>
    <p:extLst>
      <p:ext uri="{BB962C8B-B14F-4D97-AF65-F5344CB8AC3E}">
        <p14:creationId xmlns:p14="http://schemas.microsoft.com/office/powerpoint/2010/main" val="1335829997"/>
      </p:ext>
    </p:extLst>
  </p:cSld>
  <p:clrMapOvr>
    <a:masterClrMapping/>
  </p:clrMapOvr>
  <p:extLst mod="1">
    <p:ext uri="{DCECCB84-F9BA-43D5-87BE-67443E8EF086}">
      <p15:sldGuideLst xmlns:p15="http://schemas.microsoft.com/office/powerpoint/2012/main" xmlns="">
        <p15:guide id="1" pos="336">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anvas">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71E38DE0-131E-E04E-BD2E-B00FD5B34CB6}"/>
              </a:ext>
            </a:extLst>
          </p:cNvPr>
          <p:cNvSpPr txBox="1"/>
          <p:nvPr userDrawn="1"/>
        </p:nvSpPr>
        <p:spPr>
          <a:xfrm>
            <a:off x="174387" y="6503133"/>
            <a:ext cx="3229583" cy="235899"/>
          </a:xfrm>
          <a:prstGeom prst="rect">
            <a:avLst/>
          </a:prstGeom>
          <a:noFill/>
        </p:spPr>
        <p:txBody>
          <a:bodyPr wrap="square" lIns="91426" tIns="45718" rIns="91426" bIns="45718" rtlCol="0">
            <a:spAutoFit/>
          </a:bodyPr>
          <a:lstStyle/>
          <a:p>
            <a:pPr marL="0" marR="0" lvl="0" indent="0" algn="l" defTabSz="914218"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Calibri Light"/>
                <a:ea typeface="+mn-ea"/>
                <a:cs typeface="+mn-cs"/>
              </a:rPr>
              <a:t>CONFIDENTIAL  |  © 2019 EPAM Systems, Inc.</a:t>
            </a:r>
            <a:endParaRPr kumimoji="0" lang="en-US" sz="900" b="0" i="0" u="none" strike="noStrike" kern="1200" cap="none" spc="0" normalizeH="0" baseline="0" noProof="0" dirty="0">
              <a:ln>
                <a:noFill/>
              </a:ln>
              <a:solidFill>
                <a:srgbClr val="222222"/>
              </a:solidFill>
              <a:effectLst/>
              <a:uLnTx/>
              <a:uFillTx/>
              <a:latin typeface="Calibri Light"/>
              <a:ea typeface="+mn-ea"/>
              <a:cs typeface="+mn-cs"/>
            </a:endParaRPr>
          </a:p>
        </p:txBody>
      </p:sp>
    </p:spTree>
    <p:extLst>
      <p:ext uri="{BB962C8B-B14F-4D97-AF65-F5344CB8AC3E}">
        <p14:creationId xmlns:p14="http://schemas.microsoft.com/office/powerpoint/2010/main" val="36024814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6" name="Slide Number Placeholder 1"/>
          <p:cNvSpPr>
            <a:spLocks noGrp="1"/>
          </p:cNvSpPr>
          <p:nvPr>
            <p:ph type="sldNum" sz="quarter" idx="4"/>
          </p:nvPr>
        </p:nvSpPr>
        <p:spPr>
          <a:xfrm>
            <a:off x="9884589" y="6435521"/>
            <a:ext cx="1831163" cy="422483"/>
          </a:xfrm>
          <a:prstGeom prst="rect">
            <a:avLst/>
          </a:prstGeom>
        </p:spPr>
        <p:txBody>
          <a:bodyPr vert="horz" wrap="none" lIns="91426" tIns="45718" rIns="0" bIns="82283" rtlCol="0" anchor="ctr"/>
          <a:lstStyle>
            <a:lvl1pPr algn="r">
              <a:defRPr sz="1100" b="1" i="0">
                <a:solidFill>
                  <a:srgbClr val="FEFEFE"/>
                </a:solidFill>
                <a:latin typeface="+mj-lt"/>
              </a:defRPr>
            </a:lvl1pPr>
          </a:lstStyle>
          <a:p>
            <a:fld id="{3A707DD9-E92B-45E8-BE0A-E6B2EDF345EB}" type="slidenum">
              <a:rPr lang="en-US" smtClean="0"/>
              <a:pPr/>
              <a:t>‹#›</a:t>
            </a:fld>
            <a:endParaRPr lang="en-US" dirty="0"/>
          </a:p>
        </p:txBody>
      </p:sp>
    </p:spTree>
    <p:extLst>
      <p:ext uri="{BB962C8B-B14F-4D97-AF65-F5344CB8AC3E}">
        <p14:creationId xmlns:p14="http://schemas.microsoft.com/office/powerpoint/2010/main" val="1579544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5" name="Text Placeholder 6"/>
          <p:cNvSpPr>
            <a:spLocks noGrp="1"/>
          </p:cNvSpPr>
          <p:nvPr>
            <p:ph type="body" sz="quarter" idx="10" hasCustomPrompt="1"/>
          </p:nvPr>
        </p:nvSpPr>
        <p:spPr>
          <a:xfrm>
            <a:off x="0" y="0"/>
            <a:ext cx="12192000" cy="932688"/>
          </a:xfrm>
          <a:prstGeom prst="rect">
            <a:avLst/>
          </a:prstGeom>
          <a:solidFill>
            <a:schemeClr val="bg1"/>
          </a:solidFill>
          <a:ln>
            <a:noFill/>
          </a:ln>
          <a:effectLst>
            <a:outerShdw blurRad="40005" dist="25400" dir="5400000" algn="t" rotWithShape="0">
              <a:prstClr val="black">
                <a:alpha val="30000"/>
              </a:prstClr>
            </a:outerShdw>
          </a:effectLst>
        </p:spPr>
        <p:txBody>
          <a:bodyPr lIns="274273" tIns="34290" rIns="68570" bIns="34290" anchor="ctr" anchorCtr="0">
            <a:normAutofit/>
          </a:bodyPr>
          <a:lstStyle>
            <a:lvl1pPr marL="0" indent="0">
              <a:buNone/>
              <a:defRPr sz="2700" baseline="0">
                <a:latin typeface="Arial Black"/>
                <a:cs typeface="Arial Black"/>
              </a:defRPr>
            </a:lvl1pPr>
          </a:lstStyle>
          <a:p>
            <a:pPr lvl="0"/>
            <a:r>
              <a:rPr lang="en-US" dirty="0"/>
              <a:t>CLICK TO ADD TITLE</a:t>
            </a:r>
          </a:p>
        </p:txBody>
      </p:sp>
    </p:spTree>
    <p:extLst>
      <p:ext uri="{BB962C8B-B14F-4D97-AF65-F5344CB8AC3E}">
        <p14:creationId xmlns:p14="http://schemas.microsoft.com/office/powerpoint/2010/main" val="29849931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18" Type="http://schemas.openxmlformats.org/officeDocument/2006/relationships/slideLayout" Target="../slideLayouts/slideLayout32.xml"/><Relationship Id="rId3" Type="http://schemas.openxmlformats.org/officeDocument/2006/relationships/slideLayout" Target="../slideLayouts/slideLayout17.xml"/><Relationship Id="rId21" Type="http://schemas.openxmlformats.org/officeDocument/2006/relationships/slideLayout" Target="../slideLayouts/slideLayout35.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17" Type="http://schemas.openxmlformats.org/officeDocument/2006/relationships/slideLayout" Target="../slideLayouts/slideLayout31.xml"/><Relationship Id="rId2" Type="http://schemas.openxmlformats.org/officeDocument/2006/relationships/slideLayout" Target="../slideLayouts/slideLayout16.xml"/><Relationship Id="rId16" Type="http://schemas.openxmlformats.org/officeDocument/2006/relationships/slideLayout" Target="../slideLayouts/slideLayout30.xml"/><Relationship Id="rId20" Type="http://schemas.openxmlformats.org/officeDocument/2006/relationships/slideLayout" Target="../slideLayouts/slideLayout34.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slideLayout" Target="../slideLayouts/slideLayout29.xml"/><Relationship Id="rId23" Type="http://schemas.openxmlformats.org/officeDocument/2006/relationships/image" Target="../media/image10.emf"/><Relationship Id="rId10" Type="http://schemas.openxmlformats.org/officeDocument/2006/relationships/slideLayout" Target="../slideLayouts/slideLayout24.xml"/><Relationship Id="rId19" Type="http://schemas.openxmlformats.org/officeDocument/2006/relationships/slideLayout" Target="../slideLayouts/slideLayout33.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 Id="rId22"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3.xml"/><Relationship Id="rId3" Type="http://schemas.openxmlformats.org/officeDocument/2006/relationships/slideLayout" Target="../slideLayouts/slideLayout38.xml"/><Relationship Id="rId7" Type="http://schemas.openxmlformats.org/officeDocument/2006/relationships/slideLayout" Target="../slideLayouts/slideLayout42.xml"/><Relationship Id="rId12" Type="http://schemas.openxmlformats.org/officeDocument/2006/relationships/image" Target="../media/image10.emf"/><Relationship Id="rId2" Type="http://schemas.openxmlformats.org/officeDocument/2006/relationships/slideLayout" Target="../slideLayouts/slideLayout37.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theme" Target="../theme/theme3.xml"/><Relationship Id="rId5" Type="http://schemas.openxmlformats.org/officeDocument/2006/relationships/slideLayout" Target="../slideLayouts/slideLayout40.xml"/><Relationship Id="rId10" Type="http://schemas.openxmlformats.org/officeDocument/2006/relationships/slideLayout" Target="../slideLayouts/slideLayout45.xml"/><Relationship Id="rId4" Type="http://schemas.openxmlformats.org/officeDocument/2006/relationships/slideLayout" Target="../slideLayouts/slideLayout39.xml"/><Relationship Id="rId9" Type="http://schemas.openxmlformats.org/officeDocument/2006/relationships/slideLayout" Target="../slideLayouts/slideLayout44.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48.xml"/><Relationship Id="rId2" Type="http://schemas.openxmlformats.org/officeDocument/2006/relationships/slideLayout" Target="../slideLayouts/slideLayout47.xml"/><Relationship Id="rId1" Type="http://schemas.openxmlformats.org/officeDocument/2006/relationships/slideLayout" Target="../slideLayouts/slideLayout46.xml"/><Relationship Id="rId6" Type="http://schemas.openxmlformats.org/officeDocument/2006/relationships/image" Target="../media/image10.emf"/><Relationship Id="rId5" Type="http://schemas.openxmlformats.org/officeDocument/2006/relationships/theme" Target="../theme/theme4.xml"/><Relationship Id="rId4" Type="http://schemas.openxmlformats.org/officeDocument/2006/relationships/slideLayout" Target="../slideLayouts/slideLayout49.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52.xml"/><Relationship Id="rId2" Type="http://schemas.openxmlformats.org/officeDocument/2006/relationships/slideLayout" Target="../slideLayouts/slideLayout51.xml"/><Relationship Id="rId1" Type="http://schemas.openxmlformats.org/officeDocument/2006/relationships/slideLayout" Target="../slideLayouts/slideLayout50.xml"/><Relationship Id="rId6" Type="http://schemas.openxmlformats.org/officeDocument/2006/relationships/image" Target="../media/image10.emf"/><Relationship Id="rId5" Type="http://schemas.openxmlformats.org/officeDocument/2006/relationships/theme" Target="../theme/theme5.xml"/><Relationship Id="rId4" Type="http://schemas.openxmlformats.org/officeDocument/2006/relationships/slideLayout" Target="../slideLayouts/slideLayout5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accent2"/>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708621" y="1883221"/>
            <a:ext cx="5754624" cy="1895904"/>
          </a:xfrm>
          <a:prstGeom prst="rect">
            <a:avLst/>
          </a:prstGeom>
        </p:spPr>
        <p:txBody>
          <a:bodyPr vert="horz" lIns="0" tIns="0" rIns="0" bIns="0" rtlCol="0" anchor="t" anchorCtr="0">
            <a:noAutofit/>
          </a:bodyPr>
          <a:lstStyle/>
          <a:p>
            <a:r>
              <a:rPr lang="en-US" dirty="0"/>
              <a:t>Click to add title here</a:t>
            </a:r>
          </a:p>
        </p:txBody>
      </p:sp>
      <p:sp>
        <p:nvSpPr>
          <p:cNvPr id="4" name="Date Placeholder 3"/>
          <p:cNvSpPr>
            <a:spLocks noGrp="1"/>
          </p:cNvSpPr>
          <p:nvPr userDrawn="1">
            <p:ph type="dt" sz="half" idx="2"/>
          </p:nvPr>
        </p:nvSpPr>
        <p:spPr>
          <a:xfrm>
            <a:off x="834128" y="5125025"/>
            <a:ext cx="2593768" cy="532608"/>
          </a:xfrm>
          <a:prstGeom prst="rect">
            <a:avLst/>
          </a:prstGeom>
          <a:ln>
            <a:solidFill>
              <a:schemeClr val="bg1"/>
            </a:solidFill>
          </a:ln>
        </p:spPr>
        <p:txBody>
          <a:bodyPr vert="horz" lIns="182850" tIns="91426" rIns="182850" bIns="0" rtlCol="0" anchor="ctr" anchorCtr="0"/>
          <a:lstStyle>
            <a:lvl1pPr algn="l">
              <a:defRPr sz="1600" b="1" cap="all" baseline="0">
                <a:solidFill>
                  <a:schemeClr val="bg1"/>
                </a:solidFill>
              </a:defRPr>
            </a:lvl1pPr>
          </a:lstStyle>
          <a:p>
            <a:pPr defTabSz="914218"/>
            <a:endParaRPr lang="en-US" dirty="0">
              <a:solidFill>
                <a:srgbClr val="FFFFFF"/>
              </a:solidFill>
            </a:endParaRPr>
          </a:p>
        </p:txBody>
      </p:sp>
    </p:spTree>
    <p:extLst>
      <p:ext uri="{BB962C8B-B14F-4D97-AF65-F5344CB8AC3E}">
        <p14:creationId xmlns:p14="http://schemas.microsoft.com/office/powerpoint/2010/main" val="198906423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87" r:id="rId3"/>
    <p:sldLayoutId id="2147483689" r:id="rId4"/>
    <p:sldLayoutId id="2147483688" r:id="rId5"/>
    <p:sldLayoutId id="2147483663" r:id="rId6"/>
    <p:sldLayoutId id="2147483664" r:id="rId7"/>
    <p:sldLayoutId id="2147483702" r:id="rId8"/>
    <p:sldLayoutId id="2147483703" r:id="rId9"/>
    <p:sldLayoutId id="2147483704" r:id="rId10"/>
    <p:sldLayoutId id="2147483705" r:id="rId11"/>
    <p:sldLayoutId id="2147483706" r:id="rId12"/>
    <p:sldLayoutId id="2147483707" r:id="rId13"/>
    <p:sldLayoutId id="2147483708" r:id="rId14"/>
  </p:sldLayoutIdLst>
  <p:hf hdr="0" ftr="0" dt="0"/>
  <p:txStyles>
    <p:titleStyle>
      <a:lvl1pPr algn="l" defTabSz="914218" rtl="0" eaLnBrk="1" latinLnBrk="0" hangingPunct="1">
        <a:lnSpc>
          <a:spcPct val="90000"/>
        </a:lnSpc>
        <a:spcBef>
          <a:spcPct val="0"/>
        </a:spcBef>
        <a:buNone/>
        <a:defRPr sz="6400" kern="1200" baseline="0">
          <a:solidFill>
            <a:schemeClr val="bg1"/>
          </a:solidFill>
          <a:latin typeface="+mj-lt"/>
          <a:ea typeface="+mj-ea"/>
          <a:cs typeface="+mj-cs"/>
        </a:defRPr>
      </a:lvl1pPr>
    </p:titleStyle>
    <p:bodyStyle>
      <a:lvl1pPr marL="0" indent="0" algn="l" defTabSz="914218" rtl="0" eaLnBrk="1" latinLnBrk="0" hangingPunct="1">
        <a:lnSpc>
          <a:spcPct val="90000"/>
        </a:lnSpc>
        <a:spcBef>
          <a:spcPts val="1000"/>
        </a:spcBef>
        <a:buFont typeface="Arial" panose="020B0604020202020204" pitchFamily="34" charset="0"/>
        <a:buNone/>
        <a:defRPr sz="2100" b="1" kern="1200" baseline="0">
          <a:solidFill>
            <a:schemeClr val="bg1"/>
          </a:solidFill>
          <a:latin typeface="+mn-lt"/>
          <a:ea typeface="+mn-ea"/>
          <a:cs typeface="+mn-cs"/>
        </a:defRPr>
      </a:lvl1pPr>
      <a:lvl2pPr marL="457107" indent="0" algn="l" defTabSz="914218" rtl="0" eaLnBrk="1" latinLnBrk="0" hangingPunct="1">
        <a:lnSpc>
          <a:spcPct val="90000"/>
        </a:lnSpc>
        <a:spcBef>
          <a:spcPts val="500"/>
        </a:spcBef>
        <a:buFont typeface="Arial" panose="020B0604020202020204" pitchFamily="34" charset="0"/>
        <a:buNone/>
        <a:defRPr sz="2100" kern="1200">
          <a:solidFill>
            <a:schemeClr val="tx1"/>
          </a:solidFill>
          <a:latin typeface="+mn-lt"/>
          <a:ea typeface="+mn-ea"/>
          <a:cs typeface="+mn-cs"/>
        </a:defRPr>
      </a:lvl2pPr>
      <a:lvl3pPr marL="914218" indent="0" algn="l" defTabSz="914218" rtl="0" eaLnBrk="1" latinLnBrk="0" hangingPunct="1">
        <a:lnSpc>
          <a:spcPct val="90000"/>
        </a:lnSpc>
        <a:spcBef>
          <a:spcPts val="500"/>
        </a:spcBef>
        <a:buFont typeface="Arial" panose="020B0604020202020204" pitchFamily="34" charset="0"/>
        <a:buNone/>
        <a:defRPr sz="2100" kern="1200">
          <a:solidFill>
            <a:schemeClr val="tx1"/>
          </a:solidFill>
          <a:latin typeface="+mn-lt"/>
          <a:ea typeface="+mn-ea"/>
          <a:cs typeface="+mn-cs"/>
        </a:defRPr>
      </a:lvl3pPr>
      <a:lvl4pPr marL="1371328" indent="0" algn="l" defTabSz="914218" rtl="0" eaLnBrk="1" latinLnBrk="0" hangingPunct="1">
        <a:lnSpc>
          <a:spcPct val="90000"/>
        </a:lnSpc>
        <a:spcBef>
          <a:spcPts val="500"/>
        </a:spcBef>
        <a:buFont typeface="Arial" panose="020B0604020202020204" pitchFamily="34" charset="0"/>
        <a:buNone/>
        <a:defRPr sz="2100" kern="1200">
          <a:solidFill>
            <a:schemeClr val="tx1"/>
          </a:solidFill>
          <a:latin typeface="+mn-lt"/>
          <a:ea typeface="+mn-ea"/>
          <a:cs typeface="+mn-cs"/>
        </a:defRPr>
      </a:lvl4pPr>
      <a:lvl5pPr marL="1828437" indent="0" algn="l" defTabSz="914218" rtl="0" eaLnBrk="1" latinLnBrk="0" hangingPunct="1">
        <a:lnSpc>
          <a:spcPct val="90000"/>
        </a:lnSpc>
        <a:spcBef>
          <a:spcPts val="500"/>
        </a:spcBef>
        <a:buFont typeface="Arial" panose="020B0604020202020204" pitchFamily="34" charset="0"/>
        <a:buNone/>
        <a:defRPr sz="2100" kern="1200">
          <a:solidFill>
            <a:schemeClr val="tx1"/>
          </a:solidFill>
          <a:latin typeface="+mn-lt"/>
          <a:ea typeface="+mn-ea"/>
          <a:cs typeface="+mn-cs"/>
        </a:defRPr>
      </a:lvl5pPr>
      <a:lvl6pPr marL="2514098" indent="-228557" algn="l" defTabSz="914218"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1208" indent="-228557" algn="l" defTabSz="914218"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8317" indent="-228557" algn="l" defTabSz="914218"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430" indent="-228557" algn="l" defTabSz="914218"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p:bodyStyle>
    <p:otherStyle>
      <a:defPPr>
        <a:defRPr lang="en-US"/>
      </a:defPPr>
      <a:lvl1pPr marL="0" algn="l" defTabSz="914218" rtl="0" eaLnBrk="1" latinLnBrk="0" hangingPunct="1">
        <a:defRPr sz="1900" kern="1200">
          <a:solidFill>
            <a:schemeClr val="tx1"/>
          </a:solidFill>
          <a:latin typeface="+mn-lt"/>
          <a:ea typeface="+mn-ea"/>
          <a:cs typeface="+mn-cs"/>
        </a:defRPr>
      </a:lvl1pPr>
      <a:lvl2pPr marL="457107" algn="l" defTabSz="914218" rtl="0" eaLnBrk="1" latinLnBrk="0" hangingPunct="1">
        <a:defRPr sz="1900" kern="1200">
          <a:solidFill>
            <a:schemeClr val="tx1"/>
          </a:solidFill>
          <a:latin typeface="+mn-lt"/>
          <a:ea typeface="+mn-ea"/>
          <a:cs typeface="+mn-cs"/>
        </a:defRPr>
      </a:lvl2pPr>
      <a:lvl3pPr marL="914218" algn="l" defTabSz="914218" rtl="0" eaLnBrk="1" latinLnBrk="0" hangingPunct="1">
        <a:defRPr sz="1900" kern="1200">
          <a:solidFill>
            <a:schemeClr val="tx1"/>
          </a:solidFill>
          <a:latin typeface="+mn-lt"/>
          <a:ea typeface="+mn-ea"/>
          <a:cs typeface="+mn-cs"/>
        </a:defRPr>
      </a:lvl3pPr>
      <a:lvl4pPr marL="1371328" algn="l" defTabSz="914218" rtl="0" eaLnBrk="1" latinLnBrk="0" hangingPunct="1">
        <a:defRPr sz="1900" kern="1200">
          <a:solidFill>
            <a:schemeClr val="tx1"/>
          </a:solidFill>
          <a:latin typeface="+mn-lt"/>
          <a:ea typeface="+mn-ea"/>
          <a:cs typeface="+mn-cs"/>
        </a:defRPr>
      </a:lvl4pPr>
      <a:lvl5pPr marL="1828437" algn="l" defTabSz="914218" rtl="0" eaLnBrk="1" latinLnBrk="0" hangingPunct="1">
        <a:defRPr sz="1900" kern="1200">
          <a:solidFill>
            <a:schemeClr val="tx1"/>
          </a:solidFill>
          <a:latin typeface="+mn-lt"/>
          <a:ea typeface="+mn-ea"/>
          <a:cs typeface="+mn-cs"/>
        </a:defRPr>
      </a:lvl5pPr>
      <a:lvl6pPr marL="2285550" algn="l" defTabSz="914218" rtl="0" eaLnBrk="1" latinLnBrk="0" hangingPunct="1">
        <a:defRPr sz="1900" kern="1200">
          <a:solidFill>
            <a:schemeClr val="tx1"/>
          </a:solidFill>
          <a:latin typeface="+mn-lt"/>
          <a:ea typeface="+mn-ea"/>
          <a:cs typeface="+mn-cs"/>
        </a:defRPr>
      </a:lvl6pPr>
      <a:lvl7pPr marL="2742654" algn="l" defTabSz="914218" rtl="0" eaLnBrk="1" latinLnBrk="0" hangingPunct="1">
        <a:defRPr sz="1900" kern="1200">
          <a:solidFill>
            <a:schemeClr val="tx1"/>
          </a:solidFill>
          <a:latin typeface="+mn-lt"/>
          <a:ea typeface="+mn-ea"/>
          <a:cs typeface="+mn-cs"/>
        </a:defRPr>
      </a:lvl7pPr>
      <a:lvl8pPr marL="3199760" algn="l" defTabSz="914218" rtl="0" eaLnBrk="1" latinLnBrk="0" hangingPunct="1">
        <a:defRPr sz="1900" kern="1200">
          <a:solidFill>
            <a:schemeClr val="tx1"/>
          </a:solidFill>
          <a:latin typeface="+mn-lt"/>
          <a:ea typeface="+mn-ea"/>
          <a:cs typeface="+mn-cs"/>
        </a:defRPr>
      </a:lvl8pPr>
      <a:lvl9pPr marL="3656867" algn="l" defTabSz="914218" rtl="0" eaLnBrk="1" latinLnBrk="0" hangingPunct="1">
        <a:defRPr sz="1900"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1" pos="336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6435521"/>
            <a:ext cx="12192000" cy="422483"/>
          </a:xfrm>
          <a:prstGeom prst="rect">
            <a:avLst/>
          </a:prstGeom>
          <a:solidFill>
            <a:srgbClr val="133C41"/>
          </a:solidFill>
          <a:ln>
            <a:noFill/>
          </a:ln>
          <a:effectLst/>
        </p:spPr>
        <p:style>
          <a:lnRef idx="1">
            <a:schemeClr val="accent1"/>
          </a:lnRef>
          <a:fillRef idx="3">
            <a:schemeClr val="accent1"/>
          </a:fillRef>
          <a:effectRef idx="2">
            <a:schemeClr val="accent1"/>
          </a:effectRef>
          <a:fontRef idx="minor">
            <a:schemeClr val="lt1"/>
          </a:fontRef>
        </p:style>
        <p:txBody>
          <a:bodyPr lIns="91426" tIns="45718" rIns="91426" bIns="45718" rtlCol="0" anchor="ctr"/>
          <a:lstStyle/>
          <a:p>
            <a:pPr algn="ctr"/>
            <a:endParaRPr lang="en-US" sz="2400"/>
          </a:p>
        </p:txBody>
      </p:sp>
      <p:sp>
        <p:nvSpPr>
          <p:cNvPr id="3" name="Text Placeholder 2"/>
          <p:cNvSpPr>
            <a:spLocks noGrp="1"/>
          </p:cNvSpPr>
          <p:nvPr>
            <p:ph type="body" idx="1"/>
          </p:nvPr>
        </p:nvSpPr>
        <p:spPr>
          <a:xfrm>
            <a:off x="480496" y="1439333"/>
            <a:ext cx="11235265" cy="4529667"/>
          </a:xfrm>
          <a:prstGeom prst="rect">
            <a:avLst/>
          </a:prstGeom>
        </p:spPr>
        <p:txBody>
          <a:bodyPr vert="horz" lIns="0" tIns="0" rIns="0" bIns="0" rtlCol="0">
            <a:noAutofit/>
          </a:body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Etiam</a:t>
            </a:r>
            <a:r>
              <a:rPr lang="en-US" dirty="0"/>
              <a:t> </a:t>
            </a:r>
            <a:r>
              <a:rPr lang="en-US" dirty="0" err="1"/>
              <a:t>lacinia</a:t>
            </a:r>
            <a:r>
              <a:rPr lang="en-US" dirty="0"/>
              <a:t>, </a:t>
            </a:r>
            <a:r>
              <a:rPr lang="en-US" dirty="0" err="1"/>
              <a:t>diam</a:t>
            </a:r>
            <a:r>
              <a:rPr lang="en-US" dirty="0"/>
              <a:t> </a:t>
            </a:r>
            <a:r>
              <a:rPr lang="en-US" dirty="0" err="1"/>
              <a:t>eget</a:t>
            </a:r>
            <a:r>
              <a:rPr lang="en-US" dirty="0"/>
              <a:t> </a:t>
            </a:r>
            <a:r>
              <a:rPr lang="en-US" dirty="0" err="1"/>
              <a:t>lobortis</a:t>
            </a:r>
            <a:r>
              <a:rPr lang="en-US" dirty="0"/>
              <a:t> </a:t>
            </a:r>
            <a:r>
              <a:rPr lang="en-US" dirty="0" err="1"/>
              <a:t>aliquet</a:t>
            </a:r>
            <a:r>
              <a:rPr lang="en-US" dirty="0"/>
              <a:t>, lacus lorem </a:t>
            </a:r>
            <a:r>
              <a:rPr lang="en-US" dirty="0" err="1"/>
              <a:t>placerat</a:t>
            </a:r>
            <a:r>
              <a:rPr lang="en-US" dirty="0"/>
              <a:t> libero, </a:t>
            </a:r>
            <a:r>
              <a:rPr lang="en-US" dirty="0" err="1"/>
              <a:t>nec</a:t>
            </a:r>
            <a:r>
              <a:rPr lang="en-US" dirty="0"/>
              <a:t> </a:t>
            </a:r>
            <a:r>
              <a:rPr lang="en-US" dirty="0" err="1"/>
              <a:t>vulputate</a:t>
            </a:r>
            <a:r>
              <a:rPr lang="en-US" dirty="0"/>
              <a:t> </a:t>
            </a:r>
            <a:br>
              <a:rPr lang="en-US" dirty="0"/>
            </a:br>
            <a:r>
              <a:rPr lang="en-US" dirty="0" err="1"/>
              <a:t>est</a:t>
            </a:r>
            <a:r>
              <a:rPr lang="en-US" dirty="0"/>
              <a:t> </a:t>
            </a:r>
            <a:r>
              <a:rPr lang="en-US" dirty="0" err="1"/>
              <a:t>mauris</a:t>
            </a:r>
            <a:r>
              <a:rPr lang="en-US" dirty="0"/>
              <a:t> et </a:t>
            </a:r>
            <a:r>
              <a:rPr lang="en-US" dirty="0" err="1"/>
              <a:t>turpis</a:t>
            </a:r>
            <a:r>
              <a:rPr lang="en-US" dirty="0"/>
              <a:t>. </a:t>
            </a:r>
            <a:r>
              <a:rPr lang="en-US" dirty="0" err="1"/>
              <a:t>Suspendisse</a:t>
            </a:r>
            <a:r>
              <a:rPr lang="en-US" dirty="0"/>
              <a:t> </a:t>
            </a:r>
            <a:r>
              <a:rPr lang="en-US" dirty="0" err="1"/>
              <a:t>eleifend</a:t>
            </a:r>
            <a:r>
              <a:rPr lang="en-US" dirty="0"/>
              <a:t> </a:t>
            </a:r>
            <a:r>
              <a:rPr lang="en-US" dirty="0" err="1"/>
              <a:t>ornare</a:t>
            </a:r>
            <a:r>
              <a:rPr lang="en-US" dirty="0"/>
              <a:t> </a:t>
            </a:r>
            <a:r>
              <a:rPr lang="en-US" dirty="0" err="1"/>
              <a:t>diam</a:t>
            </a:r>
            <a:r>
              <a:rPr lang="en-US" dirty="0"/>
              <a:t> sit </a:t>
            </a:r>
            <a:r>
              <a:rPr lang="en-US" dirty="0" err="1"/>
              <a:t>amet</a:t>
            </a:r>
            <a:r>
              <a:rPr lang="en-US" dirty="0"/>
              <a:t> </a:t>
            </a:r>
            <a:r>
              <a:rPr lang="en-US" dirty="0" err="1"/>
              <a:t>facilisis</a:t>
            </a:r>
            <a:r>
              <a:rPr lang="en-US" dirty="0"/>
              <a:t>. Nunc lacus </a:t>
            </a:r>
            <a:r>
              <a:rPr lang="en-US" dirty="0" err="1"/>
              <a:t>mauris</a:t>
            </a:r>
            <a:r>
              <a:rPr lang="en-US" dirty="0"/>
              <a:t>, </a:t>
            </a:r>
            <a:r>
              <a:rPr lang="en-US" dirty="0" err="1"/>
              <a:t>sagittis</a:t>
            </a:r>
            <a:r>
              <a:rPr lang="en-US" dirty="0"/>
              <a:t> in </a:t>
            </a:r>
            <a:r>
              <a:rPr lang="en-US" dirty="0" err="1"/>
              <a:t>tortor</a:t>
            </a:r>
            <a:r>
              <a:rPr lang="en-US" dirty="0"/>
              <a:t> a, </a:t>
            </a:r>
            <a:r>
              <a:rPr lang="en-US" dirty="0" err="1"/>
              <a:t>scelerisque</a:t>
            </a:r>
            <a:r>
              <a:rPr lang="en-US" dirty="0"/>
              <a:t> </a:t>
            </a:r>
            <a:r>
              <a:rPr lang="en-US" dirty="0" err="1"/>
              <a:t>feugiat</a:t>
            </a:r>
            <a:r>
              <a:rPr lang="en-US" dirty="0"/>
              <a:t> </a:t>
            </a:r>
            <a:r>
              <a:rPr lang="en-US" dirty="0" err="1"/>
              <a:t>velit</a:t>
            </a:r>
            <a:r>
              <a:rPr lang="en-US" dirty="0"/>
              <a:t>. </a:t>
            </a:r>
            <a:br>
              <a:rPr lang="en-US" dirty="0"/>
            </a:br>
            <a:r>
              <a:rPr lang="en-US" dirty="0" err="1"/>
              <a:t>Nullam</a:t>
            </a:r>
            <a:r>
              <a:rPr lang="en-US" dirty="0"/>
              <a:t> sit </a:t>
            </a:r>
            <a:r>
              <a:rPr lang="en-US" dirty="0" err="1"/>
              <a:t>amet</a:t>
            </a:r>
            <a:r>
              <a:rPr lang="en-US" dirty="0"/>
              <a:t> </a:t>
            </a:r>
            <a:r>
              <a:rPr lang="en-US" dirty="0" err="1"/>
              <a:t>lobortis</a:t>
            </a:r>
            <a:r>
              <a:rPr lang="en-US" dirty="0"/>
              <a:t> </a:t>
            </a:r>
            <a:r>
              <a:rPr lang="en-US" dirty="0" err="1"/>
              <a:t>urna</a:t>
            </a:r>
            <a:r>
              <a:rPr lang="en-US" dirty="0"/>
              <a:t>. </a:t>
            </a:r>
            <a:r>
              <a:rPr lang="en-US" dirty="0" err="1"/>
              <a:t>Aenean</a:t>
            </a:r>
            <a:r>
              <a:rPr lang="en-US" dirty="0"/>
              <a:t> </a:t>
            </a:r>
            <a:r>
              <a:rPr lang="en-US" dirty="0" err="1"/>
              <a:t>auctor</a:t>
            </a:r>
            <a:r>
              <a:rPr lang="en-US" dirty="0"/>
              <a:t> ligula </a:t>
            </a:r>
            <a:r>
              <a:rPr lang="en-US" dirty="0" err="1"/>
              <a:t>feugiat</a:t>
            </a:r>
            <a:r>
              <a:rPr lang="en-US" dirty="0"/>
              <a:t>, </a:t>
            </a:r>
            <a:r>
              <a:rPr lang="en-US" dirty="0" err="1"/>
              <a:t>tempor</a:t>
            </a:r>
            <a:r>
              <a:rPr lang="en-US" dirty="0"/>
              <a:t> </a:t>
            </a:r>
            <a:r>
              <a:rPr lang="en-US" dirty="0" err="1"/>
              <a:t>diam</a:t>
            </a:r>
            <a:r>
              <a:rPr lang="en-US" dirty="0"/>
              <a:t> non, </a:t>
            </a:r>
            <a:r>
              <a:rPr lang="en-US" dirty="0" err="1"/>
              <a:t>viverra</a:t>
            </a:r>
            <a:r>
              <a:rPr lang="en-US" dirty="0"/>
              <a:t> </a:t>
            </a:r>
            <a:r>
              <a:rPr lang="en-US" dirty="0" err="1"/>
              <a:t>eros</a:t>
            </a:r>
            <a:r>
              <a:rPr lang="en-US" dirty="0"/>
              <a:t>. </a:t>
            </a:r>
            <a:r>
              <a:rPr lang="en-US" dirty="0" err="1"/>
              <a:t>Morbi</a:t>
            </a:r>
            <a:r>
              <a:rPr lang="en-US" dirty="0"/>
              <a:t> </a:t>
            </a:r>
            <a:r>
              <a:rPr lang="en-US" dirty="0" err="1"/>
              <a:t>hendrerit</a:t>
            </a:r>
            <a:r>
              <a:rPr lang="en-US" dirty="0"/>
              <a:t> </a:t>
            </a:r>
            <a:r>
              <a:rPr lang="en-US" dirty="0" err="1"/>
              <a:t>egestas</a:t>
            </a:r>
            <a:r>
              <a:rPr lang="en-US" dirty="0"/>
              <a:t> </a:t>
            </a:r>
            <a:r>
              <a:rPr lang="en-US" dirty="0" err="1"/>
              <a:t>nunc</a:t>
            </a:r>
            <a:r>
              <a:rPr lang="en-US" dirty="0"/>
              <a:t> vitae </a:t>
            </a:r>
            <a:r>
              <a:rPr lang="en-US" dirty="0" err="1"/>
              <a:t>commodo</a:t>
            </a:r>
            <a:r>
              <a:rPr lang="en-US" dirty="0"/>
              <a:t>. </a:t>
            </a:r>
            <a:r>
              <a:rPr lang="en-US" dirty="0" err="1"/>
              <a:t>Vestibulum</a:t>
            </a:r>
            <a:r>
              <a:rPr lang="en-US" dirty="0"/>
              <a:t> </a:t>
            </a:r>
            <a:r>
              <a:rPr lang="en-US" dirty="0" err="1"/>
              <a:t>pulvinar</a:t>
            </a:r>
            <a:r>
              <a:rPr lang="en-US" dirty="0"/>
              <a:t> nisi at </a:t>
            </a:r>
            <a:r>
              <a:rPr lang="en-US" dirty="0" err="1"/>
              <a:t>sollicitudin</a:t>
            </a:r>
            <a:r>
              <a:rPr lang="en-US" dirty="0"/>
              <a:t> </a:t>
            </a:r>
            <a:r>
              <a:rPr lang="en-US" dirty="0" err="1"/>
              <a:t>placerat</a:t>
            </a:r>
            <a:r>
              <a:rPr lang="en-US" dirty="0"/>
              <a:t>. </a:t>
            </a:r>
            <a:r>
              <a:rPr lang="en-US" dirty="0" err="1"/>
              <a:t>Aliquam</a:t>
            </a:r>
            <a:r>
              <a:rPr lang="en-US" dirty="0"/>
              <a:t> sit </a:t>
            </a:r>
            <a:r>
              <a:rPr lang="en-US" dirty="0" err="1"/>
              <a:t>amet</a:t>
            </a:r>
            <a:r>
              <a:rPr lang="en-US" dirty="0"/>
              <a:t> </a:t>
            </a:r>
            <a:r>
              <a:rPr lang="en-US" dirty="0" err="1"/>
              <a:t>leo</a:t>
            </a:r>
            <a:r>
              <a:rPr lang="en-US" dirty="0"/>
              <a:t> semper, </a:t>
            </a:r>
            <a:r>
              <a:rPr lang="en-US" dirty="0" err="1"/>
              <a:t>tincidunt</a:t>
            </a:r>
            <a:r>
              <a:rPr lang="en-US" dirty="0"/>
              <a:t> dolor a, </a:t>
            </a:r>
            <a:r>
              <a:rPr lang="en-US" dirty="0" err="1"/>
              <a:t>lobortis</a:t>
            </a:r>
            <a:r>
              <a:rPr lang="en-US" dirty="0"/>
              <a:t> </a:t>
            </a:r>
            <a:r>
              <a:rPr lang="en-US" dirty="0" err="1"/>
              <a:t>elit</a:t>
            </a:r>
            <a:r>
              <a:rPr lang="en-US" dirty="0"/>
              <a:t>. </a:t>
            </a:r>
            <a:r>
              <a:rPr lang="en-US" dirty="0" err="1"/>
              <a:t>Nulla</a:t>
            </a:r>
            <a:r>
              <a:rPr lang="en-US" dirty="0"/>
              <a:t> ipsum dolor, </a:t>
            </a:r>
            <a:r>
              <a:rPr lang="en-US" dirty="0" err="1"/>
              <a:t>condimentum</a:t>
            </a:r>
            <a:r>
              <a:rPr lang="en-US" dirty="0"/>
              <a:t> </a:t>
            </a:r>
            <a:br>
              <a:rPr lang="en-US" dirty="0"/>
            </a:br>
            <a:r>
              <a:rPr lang="en-US" dirty="0"/>
              <a:t>at nisi et, </a:t>
            </a:r>
            <a:r>
              <a:rPr lang="en-US" dirty="0" err="1"/>
              <a:t>varius</a:t>
            </a:r>
            <a:r>
              <a:rPr lang="en-US" dirty="0"/>
              <a:t> </a:t>
            </a:r>
            <a:r>
              <a:rPr lang="en-US" dirty="0" err="1"/>
              <a:t>lobortis</a:t>
            </a:r>
            <a:r>
              <a:rPr lang="en-US" dirty="0"/>
              <a:t> </a:t>
            </a:r>
            <a:r>
              <a:rPr lang="en-US" dirty="0" err="1"/>
              <a:t>lectus</a:t>
            </a:r>
            <a:r>
              <a:rPr lang="en-US" dirty="0"/>
              <a:t>. </a:t>
            </a:r>
            <a:r>
              <a:rPr lang="en-US" dirty="0" err="1"/>
              <a:t>Fusce</a:t>
            </a:r>
            <a:r>
              <a:rPr lang="en-US" dirty="0"/>
              <a:t> </a:t>
            </a:r>
            <a:r>
              <a:rPr lang="en-US" dirty="0" err="1"/>
              <a:t>fermentum</a:t>
            </a:r>
            <a:r>
              <a:rPr lang="en-US" dirty="0"/>
              <a:t> </a:t>
            </a:r>
            <a:r>
              <a:rPr lang="en-US" dirty="0" err="1"/>
              <a:t>bibendum</a:t>
            </a:r>
            <a:r>
              <a:rPr lang="en-US" dirty="0"/>
              <a:t> </a:t>
            </a:r>
            <a:r>
              <a:rPr lang="en-US" dirty="0" err="1"/>
              <a:t>varius</a:t>
            </a:r>
            <a:r>
              <a:rPr lang="en-US" dirty="0"/>
              <a:t>. </a:t>
            </a:r>
            <a:r>
              <a:rPr lang="en-US" dirty="0" err="1"/>
              <a:t>Pellentesque</a:t>
            </a:r>
            <a:r>
              <a:rPr lang="en-US" dirty="0"/>
              <a:t> habitant </a:t>
            </a:r>
            <a:r>
              <a:rPr lang="en-US" dirty="0" err="1"/>
              <a:t>morbi</a:t>
            </a:r>
            <a:r>
              <a:rPr lang="en-US" dirty="0"/>
              <a:t> </a:t>
            </a:r>
            <a:r>
              <a:rPr lang="en-US" dirty="0" err="1"/>
              <a:t>tristique</a:t>
            </a:r>
            <a:r>
              <a:rPr lang="en-US" dirty="0"/>
              <a:t> </a:t>
            </a:r>
            <a:r>
              <a:rPr lang="en-US" dirty="0" err="1"/>
              <a:t>senectus</a:t>
            </a:r>
            <a:r>
              <a:rPr lang="en-US" dirty="0"/>
              <a:t> et </a:t>
            </a:r>
            <a:r>
              <a:rPr lang="en-US" dirty="0" err="1"/>
              <a:t>netus</a:t>
            </a:r>
            <a:r>
              <a:rPr lang="en-US" dirty="0"/>
              <a:t> et </a:t>
            </a:r>
            <a:r>
              <a:rPr lang="en-US" dirty="0" err="1"/>
              <a:t>malesuada</a:t>
            </a:r>
            <a:r>
              <a:rPr lang="en-US" dirty="0"/>
              <a:t> </a:t>
            </a:r>
            <a:br>
              <a:rPr lang="en-US" dirty="0"/>
            </a:br>
            <a:r>
              <a:rPr lang="en-US" dirty="0"/>
              <a:t>fames ac </a:t>
            </a:r>
            <a:r>
              <a:rPr lang="en-US" dirty="0" err="1"/>
              <a:t>turpis</a:t>
            </a:r>
            <a:r>
              <a:rPr lang="en-US" dirty="0"/>
              <a:t> </a:t>
            </a:r>
            <a:r>
              <a:rPr lang="en-US" dirty="0" err="1"/>
              <a:t>egestas</a:t>
            </a:r>
            <a:r>
              <a:rPr lang="en-US" dirty="0"/>
              <a:t>.</a:t>
            </a:r>
          </a:p>
          <a:p>
            <a:pPr lvl="1"/>
            <a:r>
              <a:rPr lang="en-US" dirty="0"/>
              <a:t>Second</a:t>
            </a:r>
          </a:p>
          <a:p>
            <a:pPr lvl="2"/>
            <a:r>
              <a:rPr lang="en-US" dirty="0"/>
              <a:t>third</a:t>
            </a:r>
          </a:p>
          <a:p>
            <a:pPr lvl="3"/>
            <a:r>
              <a:rPr lang="en-US" dirty="0"/>
              <a:t>fourth</a:t>
            </a:r>
          </a:p>
        </p:txBody>
      </p:sp>
      <p:pic>
        <p:nvPicPr>
          <p:cNvPr id="8" name="Picture 7"/>
          <p:cNvPicPr>
            <a:picLocks noChangeAspect="1"/>
          </p:cNvPicPr>
          <p:nvPr userDrawn="1"/>
        </p:nvPicPr>
        <p:blipFill>
          <a:blip r:embed="rId23" cstate="screen">
            <a:extLst>
              <a:ext uri="{28A0092B-C50C-407E-A947-70E740481C1C}">
                <a14:useLocalDpi xmlns:a14="http://schemas.microsoft.com/office/drawing/2010/main"/>
              </a:ext>
            </a:extLst>
          </a:blip>
          <a:stretch>
            <a:fillRect/>
          </a:stretch>
        </p:blipFill>
        <p:spPr>
          <a:xfrm>
            <a:off x="480485" y="6549297"/>
            <a:ext cx="627880" cy="222635"/>
          </a:xfrm>
          <a:prstGeom prst="rect">
            <a:avLst/>
          </a:prstGeom>
        </p:spPr>
      </p:pic>
      <p:sp>
        <p:nvSpPr>
          <p:cNvPr id="4" name="Title Placeholder 3"/>
          <p:cNvSpPr>
            <a:spLocks noGrp="1"/>
          </p:cNvSpPr>
          <p:nvPr>
            <p:ph type="title"/>
          </p:nvPr>
        </p:nvSpPr>
        <p:spPr>
          <a:xfrm>
            <a:off x="480496" y="304800"/>
            <a:ext cx="11235265" cy="402336"/>
          </a:xfrm>
          <a:prstGeom prst="rect">
            <a:avLst/>
          </a:prstGeom>
        </p:spPr>
        <p:txBody>
          <a:bodyPr vert="horz" wrap="none" lIns="0" tIns="45718" rIns="0" bIns="45718" rtlCol="0" anchor="ctr">
            <a:noAutofit/>
          </a:bodyPr>
          <a:lstStyle/>
          <a:p>
            <a:r>
              <a:rPr lang="en-US" dirty="0"/>
              <a:t>Please Add Slide Headline Here</a:t>
            </a:r>
          </a:p>
        </p:txBody>
      </p:sp>
      <p:sp>
        <p:nvSpPr>
          <p:cNvPr id="9" name="Slide Number Placeholder 1"/>
          <p:cNvSpPr>
            <a:spLocks noGrp="1"/>
          </p:cNvSpPr>
          <p:nvPr>
            <p:ph type="sldNum" sz="quarter" idx="4"/>
          </p:nvPr>
        </p:nvSpPr>
        <p:spPr>
          <a:xfrm>
            <a:off x="9884589" y="6435521"/>
            <a:ext cx="1831163" cy="422483"/>
          </a:xfrm>
          <a:prstGeom prst="rect">
            <a:avLst/>
          </a:prstGeom>
        </p:spPr>
        <p:txBody>
          <a:bodyPr vert="horz" wrap="none" lIns="91426" tIns="45718" rIns="0" bIns="82283" rtlCol="0" anchor="ctr"/>
          <a:lstStyle>
            <a:lvl1pPr algn="r">
              <a:defRPr sz="1100" b="1" i="0">
                <a:solidFill>
                  <a:srgbClr val="FEFEFE"/>
                </a:solidFill>
                <a:latin typeface="+mj-lt"/>
              </a:defRPr>
            </a:lvl1pPr>
          </a:lstStyle>
          <a:p>
            <a:fld id="{3A707DD9-E92B-45E8-BE0A-E6B2EDF345EB}" type="slidenum">
              <a:rPr lang="en-US" smtClean="0"/>
              <a:pPr/>
              <a:t>‹#›</a:t>
            </a:fld>
            <a:endParaRPr lang="en-US" dirty="0"/>
          </a:p>
        </p:txBody>
      </p:sp>
      <p:sp>
        <p:nvSpPr>
          <p:cNvPr id="10" name="TextBox 9">
            <a:extLst>
              <a:ext uri="{FF2B5EF4-FFF2-40B4-BE49-F238E27FC236}">
                <a16:creationId xmlns:a16="http://schemas.microsoft.com/office/drawing/2014/main" xmlns="" id="{E078E00D-81AB-8847-9E12-0981E03F6A7D}"/>
              </a:ext>
            </a:extLst>
          </p:cNvPr>
          <p:cNvSpPr txBox="1"/>
          <p:nvPr userDrawn="1"/>
        </p:nvSpPr>
        <p:spPr>
          <a:xfrm>
            <a:off x="1258121" y="6503133"/>
            <a:ext cx="3229583" cy="235899"/>
          </a:xfrm>
          <a:prstGeom prst="rect">
            <a:avLst/>
          </a:prstGeom>
          <a:noFill/>
        </p:spPr>
        <p:txBody>
          <a:bodyPr wrap="square" lIns="91426" tIns="45718" rIns="91426" bIns="45718" rtlCol="0">
            <a:spAutoFit/>
          </a:bodyPr>
          <a:lstStyle/>
          <a:p>
            <a:pPr marL="0" marR="0" lvl="0" indent="0" algn="l" defTabSz="914218" rtl="0" eaLnBrk="1" fontAlgn="auto" latinLnBrk="0" hangingPunct="1">
              <a:lnSpc>
                <a:spcPct val="100000"/>
              </a:lnSpc>
              <a:spcBef>
                <a:spcPts val="0"/>
              </a:spcBef>
              <a:spcAft>
                <a:spcPts val="0"/>
              </a:spcAft>
              <a:buClrTx/>
              <a:buSzTx/>
              <a:buFontTx/>
              <a:buNone/>
              <a:tabLst/>
              <a:defRPr/>
            </a:pPr>
            <a:r>
              <a:rPr lang="en-US" sz="900" dirty="0">
                <a:solidFill>
                  <a:schemeClr val="bg1"/>
                </a:solidFill>
                <a:latin typeface="+mj-lt"/>
              </a:rPr>
              <a:t>CONFIDENTIAL  |  </a:t>
            </a:r>
            <a:r>
              <a:rPr lang="en-US" sz="900" b="0" i="0" u="none" strike="noStrike" kern="1200" baseline="0" dirty="0">
                <a:solidFill>
                  <a:schemeClr val="bg1"/>
                </a:solidFill>
                <a:effectLst/>
                <a:latin typeface="+mj-lt"/>
                <a:ea typeface="+mn-ea"/>
                <a:cs typeface="+mn-cs"/>
              </a:rPr>
              <a:t>© 2019 EPAM Systems, Inc.</a:t>
            </a:r>
            <a:endParaRPr lang="en-US" sz="900" dirty="0">
              <a:latin typeface="+mj-lt"/>
            </a:endParaRPr>
          </a:p>
        </p:txBody>
      </p:sp>
    </p:spTree>
    <p:extLst>
      <p:ext uri="{BB962C8B-B14F-4D97-AF65-F5344CB8AC3E}">
        <p14:creationId xmlns:p14="http://schemas.microsoft.com/office/powerpoint/2010/main" val="2900051480"/>
      </p:ext>
    </p:extLst>
  </p:cSld>
  <p:clrMap bg1="lt1" tx1="dk1" bg2="lt2" tx2="dk2" accent1="accent1" accent2="accent2" accent3="accent3" accent4="accent4" accent5="accent5" accent6="accent6" hlink="hlink" folHlink="folHlink"/>
  <p:sldLayoutIdLst>
    <p:sldLayoutId id="2147483690" r:id="rId1"/>
    <p:sldLayoutId id="2147483681"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 id="2147483677" r:id="rId14"/>
    <p:sldLayoutId id="2147483678" r:id="rId15"/>
    <p:sldLayoutId id="2147483679" r:id="rId16"/>
    <p:sldLayoutId id="2147483680" r:id="rId17"/>
    <p:sldLayoutId id="2147483691" r:id="rId18"/>
    <p:sldLayoutId id="2147483692" r:id="rId19"/>
    <p:sldLayoutId id="2147483693" r:id="rId20"/>
    <p:sldLayoutId id="2147483695" r:id="rId21"/>
  </p:sldLayoutIdLst>
  <p:hf hdr="0" ftr="0" dt="0"/>
  <p:txStyles>
    <p:titleStyle>
      <a:lvl1pPr algn="l" defTabSz="1218960" rtl="0" eaLnBrk="1" latinLnBrk="0" hangingPunct="1">
        <a:lnSpc>
          <a:spcPct val="100000"/>
        </a:lnSpc>
        <a:spcBef>
          <a:spcPct val="0"/>
        </a:spcBef>
        <a:buNone/>
        <a:defRPr sz="2700" kern="1200" cap="none" spc="133" baseline="0">
          <a:solidFill>
            <a:schemeClr val="tx1"/>
          </a:solidFill>
          <a:latin typeface="+mj-lt"/>
          <a:ea typeface="+mj-ea"/>
          <a:cs typeface="+mj-cs"/>
        </a:defRPr>
      </a:lvl1pPr>
    </p:titleStyle>
    <p:bodyStyle>
      <a:lvl1pPr marL="228557" indent="-228557" algn="l" defTabSz="1218960" rtl="0" eaLnBrk="1" latinLnBrk="0" hangingPunct="1">
        <a:lnSpc>
          <a:spcPts val="2133"/>
        </a:lnSpc>
        <a:spcBef>
          <a:spcPts val="352"/>
        </a:spcBef>
        <a:spcAft>
          <a:spcPts val="400"/>
        </a:spcAft>
        <a:buFont typeface="Arial" panose="020B0604020202020204" pitchFamily="34" charset="0"/>
        <a:buChar char="•"/>
        <a:defRPr sz="1500" kern="1200">
          <a:solidFill>
            <a:schemeClr val="tx1"/>
          </a:solidFill>
          <a:latin typeface="+mn-lt"/>
          <a:ea typeface="+mn-ea"/>
          <a:cs typeface="+mn-cs"/>
        </a:defRPr>
      </a:lvl1pPr>
      <a:lvl2pPr marL="838038" indent="-228557" algn="l" defTabSz="1218960" rtl="0" eaLnBrk="1" latinLnBrk="0" hangingPunct="1">
        <a:lnSpc>
          <a:spcPct val="90000"/>
        </a:lnSpc>
        <a:spcBef>
          <a:spcPts val="667"/>
        </a:spcBef>
        <a:buFont typeface="Arial" panose="020B0604020202020204" pitchFamily="34" charset="0"/>
        <a:buChar char="•"/>
        <a:defRPr sz="1500" kern="1200">
          <a:solidFill>
            <a:schemeClr val="tx1"/>
          </a:solidFill>
          <a:latin typeface="+mn-lt"/>
          <a:ea typeface="+mn-ea"/>
          <a:cs typeface="+mn-cs"/>
        </a:defRPr>
      </a:lvl2pPr>
      <a:lvl3pPr marL="1447512" indent="-228557" algn="l" defTabSz="1218960" rtl="0" eaLnBrk="1" latinLnBrk="0" hangingPunct="1">
        <a:lnSpc>
          <a:spcPct val="90000"/>
        </a:lnSpc>
        <a:spcBef>
          <a:spcPts val="667"/>
        </a:spcBef>
        <a:buFont typeface="Arial" panose="020B0604020202020204" pitchFamily="34" charset="0"/>
        <a:buChar char="•"/>
        <a:defRPr sz="1500" kern="1200">
          <a:solidFill>
            <a:schemeClr val="tx1"/>
          </a:solidFill>
          <a:latin typeface="+mn-lt"/>
          <a:ea typeface="+mn-ea"/>
          <a:cs typeface="+mn-cs"/>
        </a:defRPr>
      </a:lvl3pPr>
      <a:lvl4pPr marL="2209355" indent="-380925" algn="l" defTabSz="1218960" rtl="0" eaLnBrk="1" latinLnBrk="0" hangingPunct="1">
        <a:lnSpc>
          <a:spcPct val="90000"/>
        </a:lnSpc>
        <a:spcBef>
          <a:spcPts val="667"/>
        </a:spcBef>
        <a:buFont typeface="Arial" panose="020B0604020202020204" pitchFamily="34" charset="0"/>
        <a:buChar char="•"/>
        <a:defRPr sz="1500" kern="1200">
          <a:solidFill>
            <a:schemeClr val="tx1"/>
          </a:solidFill>
          <a:latin typeface="+mn-lt"/>
          <a:ea typeface="+mn-ea"/>
          <a:cs typeface="+mn-cs"/>
        </a:defRPr>
      </a:lvl4pPr>
      <a:lvl5pPr marL="2437918" indent="0" algn="l" defTabSz="1218960" rtl="0" eaLnBrk="1" latinLnBrk="0" hangingPunct="1">
        <a:lnSpc>
          <a:spcPct val="90000"/>
        </a:lnSpc>
        <a:spcBef>
          <a:spcPts val="667"/>
        </a:spcBef>
        <a:buFont typeface="Arial" panose="020B0604020202020204" pitchFamily="34" charset="0"/>
        <a:buNone/>
        <a:defRPr sz="2400" kern="1200">
          <a:solidFill>
            <a:schemeClr val="tx1"/>
          </a:solidFill>
          <a:latin typeface="+mn-lt"/>
          <a:ea typeface="+mn-ea"/>
          <a:cs typeface="+mn-cs"/>
        </a:defRPr>
      </a:lvl5pPr>
      <a:lvl6pPr marL="3352128" indent="-304736" algn="l" defTabSz="121896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1610" indent="-304736" algn="l" defTabSz="121896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088" indent="-304736" algn="l" defTabSz="121896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0565" indent="-304736" algn="l" defTabSz="121896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p:bodyStyle>
    <p:otherStyle>
      <a:defPPr>
        <a:defRPr lang="en-US"/>
      </a:defPPr>
      <a:lvl1pPr marL="0" algn="l" defTabSz="1218960" rtl="0" eaLnBrk="1" latinLnBrk="0" hangingPunct="1">
        <a:defRPr sz="2400" kern="1200">
          <a:solidFill>
            <a:schemeClr val="tx1"/>
          </a:solidFill>
          <a:latin typeface="+mn-lt"/>
          <a:ea typeface="+mn-ea"/>
          <a:cs typeface="+mn-cs"/>
        </a:defRPr>
      </a:lvl1pPr>
      <a:lvl2pPr marL="609475" algn="l" defTabSz="1218960" rtl="0" eaLnBrk="1" latinLnBrk="0" hangingPunct="1">
        <a:defRPr sz="2400" kern="1200">
          <a:solidFill>
            <a:schemeClr val="tx1"/>
          </a:solidFill>
          <a:latin typeface="+mn-lt"/>
          <a:ea typeface="+mn-ea"/>
          <a:cs typeface="+mn-cs"/>
        </a:defRPr>
      </a:lvl2pPr>
      <a:lvl3pPr marL="1218960" algn="l" defTabSz="1218960" rtl="0" eaLnBrk="1" latinLnBrk="0" hangingPunct="1">
        <a:defRPr sz="2400" kern="1200">
          <a:solidFill>
            <a:schemeClr val="tx1"/>
          </a:solidFill>
          <a:latin typeface="+mn-lt"/>
          <a:ea typeface="+mn-ea"/>
          <a:cs typeface="+mn-cs"/>
        </a:defRPr>
      </a:lvl3pPr>
      <a:lvl4pPr marL="1828437" algn="l" defTabSz="1218960" rtl="0" eaLnBrk="1" latinLnBrk="0" hangingPunct="1">
        <a:defRPr sz="2400" kern="1200">
          <a:solidFill>
            <a:schemeClr val="tx1"/>
          </a:solidFill>
          <a:latin typeface="+mn-lt"/>
          <a:ea typeface="+mn-ea"/>
          <a:cs typeface="+mn-cs"/>
        </a:defRPr>
      </a:lvl4pPr>
      <a:lvl5pPr marL="2437918" algn="l" defTabSz="1218960" rtl="0" eaLnBrk="1" latinLnBrk="0" hangingPunct="1">
        <a:defRPr sz="2400" kern="1200">
          <a:solidFill>
            <a:schemeClr val="tx1"/>
          </a:solidFill>
          <a:latin typeface="+mn-lt"/>
          <a:ea typeface="+mn-ea"/>
          <a:cs typeface="+mn-cs"/>
        </a:defRPr>
      </a:lvl5pPr>
      <a:lvl6pPr marL="3047392" algn="l" defTabSz="1218960" rtl="0" eaLnBrk="1" latinLnBrk="0" hangingPunct="1">
        <a:defRPr sz="2400" kern="1200">
          <a:solidFill>
            <a:schemeClr val="tx1"/>
          </a:solidFill>
          <a:latin typeface="+mn-lt"/>
          <a:ea typeface="+mn-ea"/>
          <a:cs typeface="+mn-cs"/>
        </a:defRPr>
      </a:lvl6pPr>
      <a:lvl7pPr marL="3656867" algn="l" defTabSz="1218960" rtl="0" eaLnBrk="1" latinLnBrk="0" hangingPunct="1">
        <a:defRPr sz="2400" kern="1200">
          <a:solidFill>
            <a:schemeClr val="tx1"/>
          </a:solidFill>
          <a:latin typeface="+mn-lt"/>
          <a:ea typeface="+mn-ea"/>
          <a:cs typeface="+mn-cs"/>
        </a:defRPr>
      </a:lvl7pPr>
      <a:lvl8pPr marL="4266347" algn="l" defTabSz="1218960" rtl="0" eaLnBrk="1" latinLnBrk="0" hangingPunct="1">
        <a:defRPr sz="2400" kern="1200">
          <a:solidFill>
            <a:schemeClr val="tx1"/>
          </a:solidFill>
          <a:latin typeface="+mn-lt"/>
          <a:ea typeface="+mn-ea"/>
          <a:cs typeface="+mn-cs"/>
        </a:defRPr>
      </a:lvl8pPr>
      <a:lvl9pPr marL="4875825" algn="l" defTabSz="121896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1" orient="horz" pos="144">
          <p15:clr>
            <a:srgbClr val="F26B43"/>
          </p15:clr>
        </p15:guide>
        <p15:guide id="2" orient="horz" pos="338">
          <p15:clr>
            <a:srgbClr val="F26B43"/>
          </p15:clr>
        </p15:guide>
        <p15:guide id="3" orient="horz" pos="680">
          <p15:clr>
            <a:srgbClr val="F26B43"/>
          </p15:clr>
        </p15:guide>
        <p15:guide id="4" orient="horz" pos="2820">
          <p15:clr>
            <a:srgbClr val="F26B43"/>
          </p15:clr>
        </p15:guide>
        <p15:guide id="5" pos="226">
          <p15:clr>
            <a:srgbClr val="F26B43"/>
          </p15:clr>
        </p15:guide>
        <p15:guide id="6" pos="5535">
          <p15:clr>
            <a:srgbClr val="F26B43"/>
          </p15:clr>
        </p15:guide>
        <p15:guide id="7" orient="horz" pos="896">
          <p15:clr>
            <a:srgbClr val="F26B43"/>
          </p15:clr>
        </p15:guide>
        <p15:guide id="8" pos="2736">
          <p15:clr>
            <a:srgbClr val="F26B43"/>
          </p15:clr>
        </p15:guide>
        <p15:guide id="9" pos="3024">
          <p15:clr>
            <a:srgbClr val="F26B43"/>
          </p15:clr>
        </p15:guide>
        <p15:guide id="10" orient="horz" pos="3036">
          <p15:clr>
            <a:srgbClr val="F26B43"/>
          </p15:clr>
        </p15:guide>
        <p15:guide id="11" orient="horz" pos="3084">
          <p15:clr>
            <a:srgbClr val="F26B43"/>
          </p15:clr>
        </p15:guide>
        <p15:guide id="12" orient="horz" pos="3180">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accent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374615" y="2404304"/>
            <a:ext cx="7442791" cy="1626909"/>
          </a:xfrm>
          <a:prstGeom prst="rect">
            <a:avLst/>
          </a:prstGeom>
        </p:spPr>
        <p:txBody>
          <a:bodyPr vert="horz" wrap="square" lIns="91426" tIns="45718" rIns="91426" bIns="45718" rtlCol="0" anchor="ctr">
            <a:noAutofit/>
          </a:bodyPr>
          <a:lstStyle/>
          <a:p>
            <a:pPr algn="ctr"/>
            <a:endParaRPr lang="en-US" sz="5900" b="1" spc="267" dirty="0">
              <a:solidFill>
                <a:schemeClr val="bg1"/>
              </a:solidFill>
              <a:latin typeface="Calibri" charset="0"/>
              <a:ea typeface="Calibri" charset="0"/>
              <a:cs typeface="Calibri" charset="0"/>
            </a:endParaRPr>
          </a:p>
        </p:txBody>
      </p:sp>
      <p:sp>
        <p:nvSpPr>
          <p:cNvPr id="7" name="Rectangle 6"/>
          <p:cNvSpPr/>
          <p:nvPr userDrawn="1"/>
        </p:nvSpPr>
        <p:spPr>
          <a:xfrm>
            <a:off x="0" y="6435521"/>
            <a:ext cx="12192000" cy="422483"/>
          </a:xfrm>
          <a:prstGeom prst="rect">
            <a:avLst/>
          </a:prstGeom>
          <a:solidFill>
            <a:schemeClr val="accent1">
              <a:lumMod val="25000"/>
            </a:schemeClr>
          </a:solidFill>
          <a:ln>
            <a:noFill/>
          </a:ln>
          <a:effectLst/>
        </p:spPr>
        <p:style>
          <a:lnRef idx="1">
            <a:schemeClr val="accent1"/>
          </a:lnRef>
          <a:fillRef idx="3">
            <a:schemeClr val="accent1"/>
          </a:fillRef>
          <a:effectRef idx="2">
            <a:schemeClr val="accent1"/>
          </a:effectRef>
          <a:fontRef idx="minor">
            <a:schemeClr val="lt1"/>
          </a:fontRef>
        </p:style>
        <p:txBody>
          <a:bodyPr lIns="91426" tIns="45718" rIns="91426" bIns="45718" rtlCol="0" anchor="ctr"/>
          <a:lstStyle/>
          <a:p>
            <a:pPr marL="0" marR="0" lvl="0" indent="0" algn="ctr" defTabSz="914218"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srgbClr val="FFFFFF"/>
              </a:solidFill>
              <a:effectLst/>
              <a:uLnTx/>
              <a:uFillTx/>
              <a:latin typeface="Calibri"/>
              <a:ea typeface="+mn-ea"/>
              <a:cs typeface="+mn-cs"/>
            </a:endParaRPr>
          </a:p>
        </p:txBody>
      </p:sp>
      <p:pic>
        <p:nvPicPr>
          <p:cNvPr id="8" name="Picture 7"/>
          <p:cNvPicPr>
            <a:picLocks noChangeAspect="1"/>
          </p:cNvPicPr>
          <p:nvPr userDrawn="1"/>
        </p:nvPicPr>
        <p:blipFill>
          <a:blip r:embed="rId12" cstate="screen">
            <a:extLst>
              <a:ext uri="{28A0092B-C50C-407E-A947-70E740481C1C}">
                <a14:useLocalDpi xmlns:a14="http://schemas.microsoft.com/office/drawing/2010/main"/>
              </a:ext>
            </a:extLst>
          </a:blip>
          <a:stretch>
            <a:fillRect/>
          </a:stretch>
        </p:blipFill>
        <p:spPr>
          <a:xfrm>
            <a:off x="480485" y="6549297"/>
            <a:ext cx="627880" cy="222635"/>
          </a:xfrm>
          <a:prstGeom prst="rect">
            <a:avLst/>
          </a:prstGeom>
        </p:spPr>
      </p:pic>
      <p:sp>
        <p:nvSpPr>
          <p:cNvPr id="5" name="TextBox 4">
            <a:extLst>
              <a:ext uri="{FF2B5EF4-FFF2-40B4-BE49-F238E27FC236}">
                <a16:creationId xmlns:a16="http://schemas.microsoft.com/office/drawing/2014/main" xmlns="" id="{8332217A-8F11-8743-849F-F8E866BEB919}"/>
              </a:ext>
            </a:extLst>
          </p:cNvPr>
          <p:cNvSpPr txBox="1"/>
          <p:nvPr userDrawn="1"/>
        </p:nvSpPr>
        <p:spPr>
          <a:xfrm>
            <a:off x="1258121" y="6503133"/>
            <a:ext cx="3229583" cy="235899"/>
          </a:xfrm>
          <a:prstGeom prst="rect">
            <a:avLst/>
          </a:prstGeom>
          <a:noFill/>
        </p:spPr>
        <p:txBody>
          <a:bodyPr wrap="square" lIns="91426" tIns="45718" rIns="91426" bIns="45718" rtlCol="0">
            <a:spAutoFit/>
          </a:bodyPr>
          <a:lstStyle/>
          <a:p>
            <a:pPr marL="0" marR="0" lvl="0" indent="0" algn="l" defTabSz="914218"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Calibri Light"/>
                <a:ea typeface="+mn-ea"/>
                <a:cs typeface="+mn-cs"/>
              </a:rPr>
              <a:t>CONFIDENTIAL  |  © 2019 EPAM Systems, Inc.</a:t>
            </a:r>
            <a:endParaRPr kumimoji="0" lang="en-US" sz="900" b="0" i="0" u="none" strike="noStrike" kern="1200" cap="none" spc="0" normalizeH="0" baseline="0" noProof="0" dirty="0">
              <a:ln>
                <a:noFill/>
              </a:ln>
              <a:solidFill>
                <a:srgbClr val="222222"/>
              </a:solidFill>
              <a:effectLst/>
              <a:uLnTx/>
              <a:uFillTx/>
              <a:latin typeface="Calibri Light"/>
              <a:ea typeface="+mn-ea"/>
              <a:cs typeface="+mn-cs"/>
            </a:endParaRPr>
          </a:p>
        </p:txBody>
      </p:sp>
    </p:spTree>
    <p:extLst>
      <p:ext uri="{BB962C8B-B14F-4D97-AF65-F5344CB8AC3E}">
        <p14:creationId xmlns:p14="http://schemas.microsoft.com/office/powerpoint/2010/main" val="4002656547"/>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96" r:id="rId5"/>
    <p:sldLayoutId id="2147483697" r:id="rId6"/>
    <p:sldLayoutId id="2147483698" r:id="rId7"/>
    <p:sldLayoutId id="2147483699" r:id="rId8"/>
    <p:sldLayoutId id="2147483700" r:id="rId9"/>
    <p:sldLayoutId id="2147483701" r:id="rId10"/>
  </p:sldLayoutIdLst>
  <p:hf hdr="0" ftr="0" dt="0"/>
  <p:txStyles>
    <p:titleStyle>
      <a:lvl1pPr algn="l" defTabSz="1218960" rtl="0" eaLnBrk="1" latinLnBrk="0" hangingPunct="1">
        <a:lnSpc>
          <a:spcPct val="90000"/>
        </a:lnSpc>
        <a:spcBef>
          <a:spcPct val="0"/>
        </a:spcBef>
        <a:buNone/>
        <a:defRPr sz="5300" kern="1200" cap="all" baseline="0">
          <a:solidFill>
            <a:schemeClr val="bg1"/>
          </a:solidFill>
          <a:latin typeface="+mn-lt"/>
          <a:ea typeface="+mj-ea"/>
          <a:cs typeface="+mj-cs"/>
        </a:defRPr>
      </a:lvl1pPr>
    </p:titleStyle>
    <p:bodyStyle>
      <a:lvl1pPr marL="304736" indent="-304736" algn="l" defTabSz="1218960" rtl="0" eaLnBrk="1" latinLnBrk="0" hangingPunct="1">
        <a:lnSpc>
          <a:spcPct val="90000"/>
        </a:lnSpc>
        <a:spcBef>
          <a:spcPts val="1333"/>
        </a:spcBef>
        <a:buFont typeface="Arial" panose="020B0604020202020204" pitchFamily="34" charset="0"/>
        <a:buChar char="•"/>
        <a:defRPr sz="3700" kern="1200">
          <a:solidFill>
            <a:schemeClr val="tx1"/>
          </a:solidFill>
          <a:latin typeface="+mn-lt"/>
          <a:ea typeface="+mn-ea"/>
          <a:cs typeface="+mn-cs"/>
        </a:defRPr>
      </a:lvl1pPr>
      <a:lvl2pPr marL="914218" indent="-304736" algn="l" defTabSz="1218960" rtl="0" eaLnBrk="1" latinLnBrk="0" hangingPunct="1">
        <a:lnSpc>
          <a:spcPct val="90000"/>
        </a:lnSpc>
        <a:spcBef>
          <a:spcPts val="667"/>
        </a:spcBef>
        <a:buFont typeface="Arial" panose="020B0604020202020204" pitchFamily="34" charset="0"/>
        <a:buChar char="•"/>
        <a:defRPr sz="3200" kern="1200">
          <a:solidFill>
            <a:schemeClr val="tx1"/>
          </a:solidFill>
          <a:latin typeface="+mn-lt"/>
          <a:ea typeface="+mn-ea"/>
          <a:cs typeface="+mn-cs"/>
        </a:defRPr>
      </a:lvl2pPr>
      <a:lvl3pPr marL="1523697" indent="-304736" algn="l" defTabSz="1218960" rtl="0" eaLnBrk="1" latinLnBrk="0" hangingPunct="1">
        <a:lnSpc>
          <a:spcPct val="90000"/>
        </a:lnSpc>
        <a:spcBef>
          <a:spcPts val="667"/>
        </a:spcBef>
        <a:buFont typeface="Arial" panose="020B0604020202020204" pitchFamily="34" charset="0"/>
        <a:buChar char="•"/>
        <a:defRPr sz="2700" kern="1200">
          <a:solidFill>
            <a:schemeClr val="tx1"/>
          </a:solidFill>
          <a:latin typeface="+mn-lt"/>
          <a:ea typeface="+mn-ea"/>
          <a:cs typeface="+mn-cs"/>
        </a:defRPr>
      </a:lvl3pPr>
      <a:lvl4pPr marL="2133173" indent="-304736" algn="l" defTabSz="121896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4pPr>
      <a:lvl5pPr marL="2742654" indent="-304736" algn="l" defTabSz="121896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5pPr>
      <a:lvl6pPr marL="3352128" indent="-304736" algn="l" defTabSz="121896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1610" indent="-304736" algn="l" defTabSz="121896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088" indent="-304736" algn="l" defTabSz="121896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0565" indent="-304736" algn="l" defTabSz="121896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p:bodyStyle>
    <p:otherStyle>
      <a:defPPr>
        <a:defRPr lang="en-US"/>
      </a:defPPr>
      <a:lvl1pPr marL="0" algn="l" defTabSz="1218960" rtl="0" eaLnBrk="1" latinLnBrk="0" hangingPunct="1">
        <a:defRPr sz="2400" kern="1200">
          <a:solidFill>
            <a:schemeClr val="tx1"/>
          </a:solidFill>
          <a:latin typeface="+mn-lt"/>
          <a:ea typeface="+mn-ea"/>
          <a:cs typeface="+mn-cs"/>
        </a:defRPr>
      </a:lvl1pPr>
      <a:lvl2pPr marL="609475" algn="l" defTabSz="1218960" rtl="0" eaLnBrk="1" latinLnBrk="0" hangingPunct="1">
        <a:defRPr sz="2400" kern="1200">
          <a:solidFill>
            <a:schemeClr val="tx1"/>
          </a:solidFill>
          <a:latin typeface="+mn-lt"/>
          <a:ea typeface="+mn-ea"/>
          <a:cs typeface="+mn-cs"/>
        </a:defRPr>
      </a:lvl2pPr>
      <a:lvl3pPr marL="1218960" algn="l" defTabSz="1218960" rtl="0" eaLnBrk="1" latinLnBrk="0" hangingPunct="1">
        <a:defRPr sz="2400" kern="1200">
          <a:solidFill>
            <a:schemeClr val="tx1"/>
          </a:solidFill>
          <a:latin typeface="+mn-lt"/>
          <a:ea typeface="+mn-ea"/>
          <a:cs typeface="+mn-cs"/>
        </a:defRPr>
      </a:lvl3pPr>
      <a:lvl4pPr marL="1828437" algn="l" defTabSz="1218960" rtl="0" eaLnBrk="1" latinLnBrk="0" hangingPunct="1">
        <a:defRPr sz="2400" kern="1200">
          <a:solidFill>
            <a:schemeClr val="tx1"/>
          </a:solidFill>
          <a:latin typeface="+mn-lt"/>
          <a:ea typeface="+mn-ea"/>
          <a:cs typeface="+mn-cs"/>
        </a:defRPr>
      </a:lvl4pPr>
      <a:lvl5pPr marL="2437918" algn="l" defTabSz="1218960" rtl="0" eaLnBrk="1" latinLnBrk="0" hangingPunct="1">
        <a:defRPr sz="2400" kern="1200">
          <a:solidFill>
            <a:schemeClr val="tx1"/>
          </a:solidFill>
          <a:latin typeface="+mn-lt"/>
          <a:ea typeface="+mn-ea"/>
          <a:cs typeface="+mn-cs"/>
        </a:defRPr>
      </a:lvl5pPr>
      <a:lvl6pPr marL="3047392" algn="l" defTabSz="1218960" rtl="0" eaLnBrk="1" latinLnBrk="0" hangingPunct="1">
        <a:defRPr sz="2400" kern="1200">
          <a:solidFill>
            <a:schemeClr val="tx1"/>
          </a:solidFill>
          <a:latin typeface="+mn-lt"/>
          <a:ea typeface="+mn-ea"/>
          <a:cs typeface="+mn-cs"/>
        </a:defRPr>
      </a:lvl6pPr>
      <a:lvl7pPr marL="3656867" algn="l" defTabSz="1218960" rtl="0" eaLnBrk="1" latinLnBrk="0" hangingPunct="1">
        <a:defRPr sz="2400" kern="1200">
          <a:solidFill>
            <a:schemeClr val="tx1"/>
          </a:solidFill>
          <a:latin typeface="+mn-lt"/>
          <a:ea typeface="+mn-ea"/>
          <a:cs typeface="+mn-cs"/>
        </a:defRPr>
      </a:lvl7pPr>
      <a:lvl8pPr marL="4266347" algn="l" defTabSz="1218960" rtl="0" eaLnBrk="1" latinLnBrk="0" hangingPunct="1">
        <a:defRPr sz="2400" kern="1200">
          <a:solidFill>
            <a:schemeClr val="tx1"/>
          </a:solidFill>
          <a:latin typeface="+mn-lt"/>
          <a:ea typeface="+mn-ea"/>
          <a:cs typeface="+mn-cs"/>
        </a:defRPr>
      </a:lvl8pPr>
      <a:lvl9pPr marL="4875825" algn="l" defTabSz="1218960" rtl="0" eaLnBrk="1" latinLnBrk="0" hangingPunct="1">
        <a:defRPr sz="24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accent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374614" y="2404304"/>
            <a:ext cx="7442791" cy="1626909"/>
          </a:xfrm>
          <a:prstGeom prst="rect">
            <a:avLst/>
          </a:prstGeom>
        </p:spPr>
        <p:txBody>
          <a:bodyPr vert="horz" wrap="square" lIns="121901" tIns="60950" rIns="121901" bIns="60950" rtlCol="0" anchor="ctr">
            <a:noAutofit/>
          </a:bodyPr>
          <a:lstStyle/>
          <a:p>
            <a:pPr algn="ctr"/>
            <a:endParaRPr lang="en-US" sz="5900" b="1" spc="267" dirty="0">
              <a:solidFill>
                <a:schemeClr val="bg1"/>
              </a:solidFill>
              <a:latin typeface="Calibri" charset="0"/>
              <a:ea typeface="Calibri" charset="0"/>
              <a:cs typeface="Calibri" charset="0"/>
            </a:endParaRPr>
          </a:p>
        </p:txBody>
      </p:sp>
      <p:sp>
        <p:nvSpPr>
          <p:cNvPr id="7" name="Rectangle 6"/>
          <p:cNvSpPr/>
          <p:nvPr userDrawn="1"/>
        </p:nvSpPr>
        <p:spPr>
          <a:xfrm>
            <a:off x="0" y="6435521"/>
            <a:ext cx="12192000" cy="422483"/>
          </a:xfrm>
          <a:prstGeom prst="rect">
            <a:avLst/>
          </a:prstGeom>
          <a:solidFill>
            <a:schemeClr val="accent1">
              <a:lumMod val="25000"/>
            </a:schemeClr>
          </a:solidFill>
          <a:ln>
            <a:noFill/>
          </a:ln>
          <a:effectLst/>
        </p:spPr>
        <p:style>
          <a:lnRef idx="1">
            <a:schemeClr val="accent1"/>
          </a:lnRef>
          <a:fillRef idx="3">
            <a:schemeClr val="accent1"/>
          </a:fillRef>
          <a:effectRef idx="2">
            <a:schemeClr val="accent1"/>
          </a:effectRef>
          <a:fontRef idx="minor">
            <a:schemeClr val="lt1"/>
          </a:fontRef>
        </p:style>
        <p:txBody>
          <a:bodyPr lIns="121901" tIns="60950" rIns="121901" bIns="60950" rtlCol="0" anchor="ctr"/>
          <a:lstStyle/>
          <a:p>
            <a:pPr algn="ctr"/>
            <a:endParaRPr lang="en-US" sz="1900">
              <a:solidFill>
                <a:srgbClr val="FFFFFF"/>
              </a:solidFill>
            </a:endParaRPr>
          </a:p>
        </p:txBody>
      </p:sp>
      <p:pic>
        <p:nvPicPr>
          <p:cNvPr id="8" name="Picture 7"/>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480485" y="6549297"/>
            <a:ext cx="627880" cy="222635"/>
          </a:xfrm>
          <a:prstGeom prst="rect">
            <a:avLst/>
          </a:prstGeom>
        </p:spPr>
      </p:pic>
      <p:sp>
        <p:nvSpPr>
          <p:cNvPr id="5" name="TextBox 4">
            <a:extLst>
              <a:ext uri="{FF2B5EF4-FFF2-40B4-BE49-F238E27FC236}">
                <a16:creationId xmlns:a16="http://schemas.microsoft.com/office/drawing/2014/main" xmlns="" id="{8332217A-8F11-8743-849F-F8E866BEB919}"/>
              </a:ext>
            </a:extLst>
          </p:cNvPr>
          <p:cNvSpPr txBox="1"/>
          <p:nvPr userDrawn="1"/>
        </p:nvSpPr>
        <p:spPr>
          <a:xfrm>
            <a:off x="1258119" y="6503131"/>
            <a:ext cx="3229583" cy="266740"/>
          </a:xfrm>
          <a:prstGeom prst="rect">
            <a:avLst/>
          </a:prstGeom>
          <a:noFill/>
        </p:spPr>
        <p:txBody>
          <a:bodyPr wrap="square" lIns="121901" tIns="60950" rIns="121901" bIns="60950" rtlCol="0">
            <a:spAutoFit/>
          </a:bodyPr>
          <a:lstStyle/>
          <a:p>
            <a:pPr>
              <a:defRPr/>
            </a:pPr>
            <a:r>
              <a:rPr lang="en-US" sz="900" dirty="0">
                <a:solidFill>
                  <a:srgbClr val="FFFFFF"/>
                </a:solidFill>
                <a:latin typeface="Calibri Light"/>
              </a:rPr>
              <a:t>CONFIDENTIAL  |  © </a:t>
            </a:r>
            <a:r>
              <a:rPr lang="en-US" sz="900" dirty="0" smtClean="0">
                <a:solidFill>
                  <a:srgbClr val="FFFFFF"/>
                </a:solidFill>
                <a:latin typeface="Calibri Light"/>
              </a:rPr>
              <a:t>2020 </a:t>
            </a:r>
            <a:r>
              <a:rPr lang="en-US" sz="900" dirty="0">
                <a:solidFill>
                  <a:srgbClr val="FFFFFF"/>
                </a:solidFill>
                <a:latin typeface="Calibri Light"/>
              </a:rPr>
              <a:t>EPAM Systems, Inc.</a:t>
            </a:r>
            <a:endParaRPr lang="en-US" sz="900" dirty="0">
              <a:solidFill>
                <a:srgbClr val="222222"/>
              </a:solidFill>
              <a:latin typeface="Calibri Light"/>
            </a:endParaRPr>
          </a:p>
        </p:txBody>
      </p:sp>
    </p:spTree>
    <p:extLst>
      <p:ext uri="{BB962C8B-B14F-4D97-AF65-F5344CB8AC3E}">
        <p14:creationId xmlns:p14="http://schemas.microsoft.com/office/powerpoint/2010/main" val="1342750687"/>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Lst>
  <p:hf hdr="0" ftr="0" dt="0"/>
  <p:txStyles>
    <p:titleStyle>
      <a:lvl1pPr algn="l" defTabSz="1218990" rtl="0" eaLnBrk="1" latinLnBrk="0" hangingPunct="1">
        <a:lnSpc>
          <a:spcPct val="90000"/>
        </a:lnSpc>
        <a:spcBef>
          <a:spcPct val="0"/>
        </a:spcBef>
        <a:buNone/>
        <a:defRPr sz="5300" kern="1200" cap="all" baseline="0">
          <a:solidFill>
            <a:schemeClr val="bg1"/>
          </a:solidFill>
          <a:latin typeface="+mn-lt"/>
          <a:ea typeface="+mj-ea"/>
          <a:cs typeface="+mj-cs"/>
        </a:defRPr>
      </a:lvl1pPr>
    </p:titleStyle>
    <p:bodyStyle>
      <a:lvl1pPr marL="304744" indent="-304744" algn="l" defTabSz="1218990" rtl="0" eaLnBrk="1" latinLnBrk="0" hangingPunct="1">
        <a:lnSpc>
          <a:spcPct val="90000"/>
        </a:lnSpc>
        <a:spcBef>
          <a:spcPts val="1333"/>
        </a:spcBef>
        <a:buFont typeface="Arial" panose="020B0604020202020204" pitchFamily="34" charset="0"/>
        <a:buChar char="•"/>
        <a:defRPr sz="3700" kern="1200">
          <a:solidFill>
            <a:schemeClr val="tx1"/>
          </a:solidFill>
          <a:latin typeface="+mn-lt"/>
          <a:ea typeface="+mn-ea"/>
          <a:cs typeface="+mn-cs"/>
        </a:defRPr>
      </a:lvl1pPr>
      <a:lvl2pPr marL="914241" indent="-304744" algn="l" defTabSz="1218990" rtl="0" eaLnBrk="1" latinLnBrk="0" hangingPunct="1">
        <a:lnSpc>
          <a:spcPct val="90000"/>
        </a:lnSpc>
        <a:spcBef>
          <a:spcPts val="667"/>
        </a:spcBef>
        <a:buFont typeface="Arial" panose="020B0604020202020204" pitchFamily="34" charset="0"/>
        <a:buChar char="•"/>
        <a:defRPr sz="3200" kern="1200">
          <a:solidFill>
            <a:schemeClr val="tx1"/>
          </a:solidFill>
          <a:latin typeface="+mn-lt"/>
          <a:ea typeface="+mn-ea"/>
          <a:cs typeface="+mn-cs"/>
        </a:defRPr>
      </a:lvl2pPr>
      <a:lvl3pPr marL="1523735" indent="-304744" algn="l" defTabSz="1218990" rtl="0" eaLnBrk="1" latinLnBrk="0" hangingPunct="1">
        <a:lnSpc>
          <a:spcPct val="90000"/>
        </a:lnSpc>
        <a:spcBef>
          <a:spcPts val="667"/>
        </a:spcBef>
        <a:buFont typeface="Arial" panose="020B0604020202020204" pitchFamily="34" charset="0"/>
        <a:buChar char="•"/>
        <a:defRPr sz="2700" kern="1200">
          <a:solidFill>
            <a:schemeClr val="tx1"/>
          </a:solidFill>
          <a:latin typeface="+mn-lt"/>
          <a:ea typeface="+mn-ea"/>
          <a:cs typeface="+mn-cs"/>
        </a:defRPr>
      </a:lvl3pPr>
      <a:lvl4pPr marL="2133227" indent="-304744" algn="l" defTabSz="121899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4pPr>
      <a:lvl5pPr marL="2742722" indent="-304744" algn="l" defTabSz="121899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5pPr>
      <a:lvl6pPr marL="3352212" indent="-304744" algn="l" defTabSz="121899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1709" indent="-304744" algn="l" defTabSz="121899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202" indent="-304744" algn="l" defTabSz="121899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0694" indent="-304744" algn="l" defTabSz="121899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p:bodyStyle>
    <p:otherStyle>
      <a:defPPr>
        <a:defRPr lang="en-US"/>
      </a:defPPr>
      <a:lvl1pPr marL="0" algn="l" defTabSz="1218990" rtl="0" eaLnBrk="1" latinLnBrk="0" hangingPunct="1">
        <a:defRPr sz="2400" kern="1200">
          <a:solidFill>
            <a:schemeClr val="tx1"/>
          </a:solidFill>
          <a:latin typeface="+mn-lt"/>
          <a:ea typeface="+mn-ea"/>
          <a:cs typeface="+mn-cs"/>
        </a:defRPr>
      </a:lvl1pPr>
      <a:lvl2pPr marL="609491" algn="l" defTabSz="1218990" rtl="0" eaLnBrk="1" latinLnBrk="0" hangingPunct="1">
        <a:defRPr sz="2400" kern="1200">
          <a:solidFill>
            <a:schemeClr val="tx1"/>
          </a:solidFill>
          <a:latin typeface="+mn-lt"/>
          <a:ea typeface="+mn-ea"/>
          <a:cs typeface="+mn-cs"/>
        </a:defRPr>
      </a:lvl2pPr>
      <a:lvl3pPr marL="1218990" algn="l" defTabSz="1218990" rtl="0" eaLnBrk="1" latinLnBrk="0" hangingPunct="1">
        <a:defRPr sz="2400" kern="1200">
          <a:solidFill>
            <a:schemeClr val="tx1"/>
          </a:solidFill>
          <a:latin typeface="+mn-lt"/>
          <a:ea typeface="+mn-ea"/>
          <a:cs typeface="+mn-cs"/>
        </a:defRPr>
      </a:lvl3pPr>
      <a:lvl4pPr marL="1828482" algn="l" defTabSz="1218990" rtl="0" eaLnBrk="1" latinLnBrk="0" hangingPunct="1">
        <a:defRPr sz="2400" kern="1200">
          <a:solidFill>
            <a:schemeClr val="tx1"/>
          </a:solidFill>
          <a:latin typeface="+mn-lt"/>
          <a:ea typeface="+mn-ea"/>
          <a:cs typeface="+mn-cs"/>
        </a:defRPr>
      </a:lvl4pPr>
      <a:lvl5pPr marL="2437978" algn="l" defTabSz="1218990" rtl="0" eaLnBrk="1" latinLnBrk="0" hangingPunct="1">
        <a:defRPr sz="2400" kern="1200">
          <a:solidFill>
            <a:schemeClr val="tx1"/>
          </a:solidFill>
          <a:latin typeface="+mn-lt"/>
          <a:ea typeface="+mn-ea"/>
          <a:cs typeface="+mn-cs"/>
        </a:defRPr>
      </a:lvl5pPr>
      <a:lvl6pPr marL="3047468" algn="l" defTabSz="1218990" rtl="0" eaLnBrk="1" latinLnBrk="0" hangingPunct="1">
        <a:defRPr sz="2400" kern="1200">
          <a:solidFill>
            <a:schemeClr val="tx1"/>
          </a:solidFill>
          <a:latin typeface="+mn-lt"/>
          <a:ea typeface="+mn-ea"/>
          <a:cs typeface="+mn-cs"/>
        </a:defRPr>
      </a:lvl6pPr>
      <a:lvl7pPr marL="3656959" algn="l" defTabSz="1218990" rtl="0" eaLnBrk="1" latinLnBrk="0" hangingPunct="1">
        <a:defRPr sz="2400" kern="1200">
          <a:solidFill>
            <a:schemeClr val="tx1"/>
          </a:solidFill>
          <a:latin typeface="+mn-lt"/>
          <a:ea typeface="+mn-ea"/>
          <a:cs typeface="+mn-cs"/>
        </a:defRPr>
      </a:lvl7pPr>
      <a:lvl8pPr marL="4266453" algn="l" defTabSz="1218990" rtl="0" eaLnBrk="1" latinLnBrk="0" hangingPunct="1">
        <a:defRPr sz="2400" kern="1200">
          <a:solidFill>
            <a:schemeClr val="tx1"/>
          </a:solidFill>
          <a:latin typeface="+mn-lt"/>
          <a:ea typeface="+mn-ea"/>
          <a:cs typeface="+mn-cs"/>
        </a:defRPr>
      </a:lvl8pPr>
      <a:lvl9pPr marL="4875947" algn="l" defTabSz="1218990" rtl="0" eaLnBrk="1" latinLnBrk="0" hangingPunct="1">
        <a:defRPr sz="24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accent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374607" y="2404304"/>
            <a:ext cx="7442791" cy="1626909"/>
          </a:xfrm>
          <a:prstGeom prst="rect">
            <a:avLst/>
          </a:prstGeom>
        </p:spPr>
        <p:txBody>
          <a:bodyPr vert="horz" wrap="square" lIns="121914" tIns="60957" rIns="121914" bIns="60957" rtlCol="0" anchor="ctr">
            <a:noAutofit/>
          </a:bodyPr>
          <a:lstStyle/>
          <a:p>
            <a:pPr algn="ctr"/>
            <a:endParaRPr lang="en-US" sz="5900" b="1" spc="267" dirty="0">
              <a:solidFill>
                <a:schemeClr val="bg1"/>
              </a:solidFill>
              <a:latin typeface="Calibri" charset="0"/>
              <a:ea typeface="Calibri" charset="0"/>
              <a:cs typeface="Calibri" charset="0"/>
            </a:endParaRPr>
          </a:p>
        </p:txBody>
      </p:sp>
      <p:sp>
        <p:nvSpPr>
          <p:cNvPr id="7" name="Rectangle 6"/>
          <p:cNvSpPr/>
          <p:nvPr userDrawn="1"/>
        </p:nvSpPr>
        <p:spPr>
          <a:xfrm>
            <a:off x="0" y="6435520"/>
            <a:ext cx="12192000" cy="422483"/>
          </a:xfrm>
          <a:prstGeom prst="rect">
            <a:avLst/>
          </a:prstGeom>
          <a:solidFill>
            <a:schemeClr val="accent1">
              <a:lumMod val="25000"/>
            </a:schemeClr>
          </a:solidFill>
          <a:ln>
            <a:noFill/>
          </a:ln>
          <a:effectLst/>
        </p:spPr>
        <p:style>
          <a:lnRef idx="1">
            <a:schemeClr val="accent1"/>
          </a:lnRef>
          <a:fillRef idx="3">
            <a:schemeClr val="accent1"/>
          </a:fillRef>
          <a:effectRef idx="2">
            <a:schemeClr val="accent1"/>
          </a:effectRef>
          <a:fontRef idx="minor">
            <a:schemeClr val="lt1"/>
          </a:fontRef>
        </p:style>
        <p:txBody>
          <a:bodyPr lIns="121914" tIns="60957" rIns="121914" bIns="60957" rtlCol="0" anchor="ctr"/>
          <a:lstStyle/>
          <a:p>
            <a:pPr algn="ctr" defTabSz="914354"/>
            <a:endParaRPr lang="en-US">
              <a:solidFill>
                <a:srgbClr val="FFFFFF"/>
              </a:solidFill>
            </a:endParaRPr>
          </a:p>
        </p:txBody>
      </p:sp>
      <p:pic>
        <p:nvPicPr>
          <p:cNvPr id="8" name="Picture 7"/>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480485" y="6549297"/>
            <a:ext cx="627880" cy="222635"/>
          </a:xfrm>
          <a:prstGeom prst="rect">
            <a:avLst/>
          </a:prstGeom>
        </p:spPr>
      </p:pic>
      <p:sp>
        <p:nvSpPr>
          <p:cNvPr id="5" name="TextBox 4">
            <a:extLst>
              <a:ext uri="{FF2B5EF4-FFF2-40B4-BE49-F238E27FC236}">
                <a16:creationId xmlns:a16="http://schemas.microsoft.com/office/drawing/2014/main" xmlns="" id="{8332217A-8F11-8743-849F-F8E866BEB919}"/>
              </a:ext>
            </a:extLst>
          </p:cNvPr>
          <p:cNvSpPr txBox="1"/>
          <p:nvPr userDrawn="1"/>
        </p:nvSpPr>
        <p:spPr>
          <a:xfrm>
            <a:off x="1258113" y="6503131"/>
            <a:ext cx="3229583" cy="266740"/>
          </a:xfrm>
          <a:prstGeom prst="rect">
            <a:avLst/>
          </a:prstGeom>
          <a:noFill/>
        </p:spPr>
        <p:txBody>
          <a:bodyPr wrap="square" lIns="121914" tIns="60957" rIns="121914" bIns="60957" rtlCol="0">
            <a:spAutoFit/>
          </a:bodyPr>
          <a:lstStyle/>
          <a:p>
            <a:pPr defTabSz="914354">
              <a:defRPr/>
            </a:pPr>
            <a:r>
              <a:rPr lang="en-US" sz="900" dirty="0">
                <a:solidFill>
                  <a:srgbClr val="FFFFFF"/>
                </a:solidFill>
                <a:latin typeface="Calibri Light"/>
              </a:rPr>
              <a:t>CONFIDENTIAL  |  © </a:t>
            </a:r>
            <a:r>
              <a:rPr lang="en-US" sz="900" dirty="0" smtClean="0">
                <a:solidFill>
                  <a:srgbClr val="FFFFFF"/>
                </a:solidFill>
                <a:latin typeface="Calibri Light"/>
              </a:rPr>
              <a:t>2020 </a:t>
            </a:r>
            <a:r>
              <a:rPr lang="en-US" sz="900" dirty="0">
                <a:solidFill>
                  <a:srgbClr val="FFFFFF"/>
                </a:solidFill>
                <a:latin typeface="Calibri Light"/>
              </a:rPr>
              <a:t>EPAM Systems, Inc.</a:t>
            </a:r>
            <a:endParaRPr lang="en-US" sz="900" dirty="0">
              <a:solidFill>
                <a:srgbClr val="222222"/>
              </a:solidFill>
              <a:latin typeface="Calibri Light"/>
            </a:endParaRPr>
          </a:p>
        </p:txBody>
      </p:sp>
    </p:spTree>
    <p:extLst>
      <p:ext uri="{BB962C8B-B14F-4D97-AF65-F5344CB8AC3E}">
        <p14:creationId xmlns:p14="http://schemas.microsoft.com/office/powerpoint/2010/main" val="1342750687"/>
      </p:ext>
    </p:extLst>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Lst>
  <p:hf hdr="0" ftr="0" dt="0"/>
  <p:txStyles>
    <p:titleStyle>
      <a:lvl1pPr algn="l" defTabSz="1219140" rtl="0" eaLnBrk="1" latinLnBrk="0" hangingPunct="1">
        <a:lnSpc>
          <a:spcPct val="90000"/>
        </a:lnSpc>
        <a:spcBef>
          <a:spcPct val="0"/>
        </a:spcBef>
        <a:buNone/>
        <a:defRPr sz="5300" kern="1200" cap="all" baseline="0">
          <a:solidFill>
            <a:schemeClr val="bg1"/>
          </a:solidFill>
          <a:latin typeface="+mn-lt"/>
          <a:ea typeface="+mj-ea"/>
          <a:cs typeface="+mj-cs"/>
        </a:defRPr>
      </a:lvl1pPr>
    </p:titleStyle>
    <p:bodyStyle>
      <a:lvl1pPr marL="304784" indent="-304784" algn="l" defTabSz="1219140" rtl="0" eaLnBrk="1" latinLnBrk="0" hangingPunct="1">
        <a:lnSpc>
          <a:spcPct val="90000"/>
        </a:lnSpc>
        <a:spcBef>
          <a:spcPts val="1333"/>
        </a:spcBef>
        <a:buFont typeface="Arial" panose="020B0604020202020204" pitchFamily="34" charset="0"/>
        <a:buChar char="•"/>
        <a:defRPr sz="3700" kern="1200">
          <a:solidFill>
            <a:schemeClr val="tx1"/>
          </a:solidFill>
          <a:latin typeface="+mn-lt"/>
          <a:ea typeface="+mn-ea"/>
          <a:cs typeface="+mn-cs"/>
        </a:defRPr>
      </a:lvl1pPr>
      <a:lvl2pPr marL="914354" indent="-304784" algn="l" defTabSz="1219140" rtl="0" eaLnBrk="1" latinLnBrk="0" hangingPunct="1">
        <a:lnSpc>
          <a:spcPct val="90000"/>
        </a:lnSpc>
        <a:spcBef>
          <a:spcPts val="667"/>
        </a:spcBef>
        <a:buFont typeface="Arial" panose="020B0604020202020204" pitchFamily="34" charset="0"/>
        <a:buChar char="•"/>
        <a:defRPr sz="3200" kern="1200">
          <a:solidFill>
            <a:schemeClr val="tx1"/>
          </a:solidFill>
          <a:latin typeface="+mn-lt"/>
          <a:ea typeface="+mn-ea"/>
          <a:cs typeface="+mn-cs"/>
        </a:defRPr>
      </a:lvl2pPr>
      <a:lvl3pPr marL="1523925" indent="-304784" algn="l" defTabSz="1219140" rtl="0" eaLnBrk="1" latinLnBrk="0" hangingPunct="1">
        <a:lnSpc>
          <a:spcPct val="90000"/>
        </a:lnSpc>
        <a:spcBef>
          <a:spcPts val="667"/>
        </a:spcBef>
        <a:buFont typeface="Arial" panose="020B0604020202020204" pitchFamily="34" charset="0"/>
        <a:buChar char="•"/>
        <a:defRPr sz="2700" kern="1200">
          <a:solidFill>
            <a:schemeClr val="tx1"/>
          </a:solidFill>
          <a:latin typeface="+mn-lt"/>
          <a:ea typeface="+mn-ea"/>
          <a:cs typeface="+mn-cs"/>
        </a:defRPr>
      </a:lvl3pPr>
      <a:lvl4pPr marL="2133493" indent="-304784" algn="l" defTabSz="121914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4pPr>
      <a:lvl5pPr marL="2743062" indent="-304784" algn="l" defTabSz="121914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5pPr>
      <a:lvl6pPr marL="3352632" indent="-304784" algn="l" defTabSz="121914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202" indent="-304784" algn="l" defTabSz="121914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772" indent="-304784" algn="l" defTabSz="121914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341" indent="-304784" algn="l" defTabSz="121914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p:bodyStyle>
    <p:otherStyle>
      <a:defPPr>
        <a:defRPr lang="en-US"/>
      </a:defPPr>
      <a:lvl1pPr marL="0" algn="l" defTabSz="1219140" rtl="0" eaLnBrk="1" latinLnBrk="0" hangingPunct="1">
        <a:defRPr sz="2400" kern="1200">
          <a:solidFill>
            <a:schemeClr val="tx1"/>
          </a:solidFill>
          <a:latin typeface="+mn-lt"/>
          <a:ea typeface="+mn-ea"/>
          <a:cs typeface="+mn-cs"/>
        </a:defRPr>
      </a:lvl1pPr>
      <a:lvl2pPr marL="609570" algn="l" defTabSz="1219140" rtl="0" eaLnBrk="1" latinLnBrk="0" hangingPunct="1">
        <a:defRPr sz="2400" kern="1200">
          <a:solidFill>
            <a:schemeClr val="tx1"/>
          </a:solidFill>
          <a:latin typeface="+mn-lt"/>
          <a:ea typeface="+mn-ea"/>
          <a:cs typeface="+mn-cs"/>
        </a:defRPr>
      </a:lvl2pPr>
      <a:lvl3pPr marL="1219140" algn="l" defTabSz="1219140" rtl="0" eaLnBrk="1" latinLnBrk="0" hangingPunct="1">
        <a:defRPr sz="2400" kern="1200">
          <a:solidFill>
            <a:schemeClr val="tx1"/>
          </a:solidFill>
          <a:latin typeface="+mn-lt"/>
          <a:ea typeface="+mn-ea"/>
          <a:cs typeface="+mn-cs"/>
        </a:defRPr>
      </a:lvl3pPr>
      <a:lvl4pPr marL="1828709" algn="l" defTabSz="1219140" rtl="0" eaLnBrk="1" latinLnBrk="0" hangingPunct="1">
        <a:defRPr sz="2400" kern="1200">
          <a:solidFill>
            <a:schemeClr val="tx1"/>
          </a:solidFill>
          <a:latin typeface="+mn-lt"/>
          <a:ea typeface="+mn-ea"/>
          <a:cs typeface="+mn-cs"/>
        </a:defRPr>
      </a:lvl4pPr>
      <a:lvl5pPr marL="2438278" algn="l" defTabSz="1219140" rtl="0" eaLnBrk="1" latinLnBrk="0" hangingPunct="1">
        <a:defRPr sz="2400" kern="1200">
          <a:solidFill>
            <a:schemeClr val="tx1"/>
          </a:solidFill>
          <a:latin typeface="+mn-lt"/>
          <a:ea typeface="+mn-ea"/>
          <a:cs typeface="+mn-cs"/>
        </a:defRPr>
      </a:lvl5pPr>
      <a:lvl6pPr marL="3047848" algn="l" defTabSz="1219140" rtl="0" eaLnBrk="1" latinLnBrk="0" hangingPunct="1">
        <a:defRPr sz="2400" kern="1200">
          <a:solidFill>
            <a:schemeClr val="tx1"/>
          </a:solidFill>
          <a:latin typeface="+mn-lt"/>
          <a:ea typeface="+mn-ea"/>
          <a:cs typeface="+mn-cs"/>
        </a:defRPr>
      </a:lvl6pPr>
      <a:lvl7pPr marL="3657418" algn="l" defTabSz="1219140" rtl="0" eaLnBrk="1" latinLnBrk="0" hangingPunct="1">
        <a:defRPr sz="2400" kern="1200">
          <a:solidFill>
            <a:schemeClr val="tx1"/>
          </a:solidFill>
          <a:latin typeface="+mn-lt"/>
          <a:ea typeface="+mn-ea"/>
          <a:cs typeface="+mn-cs"/>
        </a:defRPr>
      </a:lvl7pPr>
      <a:lvl8pPr marL="4266987" algn="l" defTabSz="1219140" rtl="0" eaLnBrk="1" latinLnBrk="0" hangingPunct="1">
        <a:defRPr sz="2400" kern="1200">
          <a:solidFill>
            <a:schemeClr val="tx1"/>
          </a:solidFill>
          <a:latin typeface="+mn-lt"/>
          <a:ea typeface="+mn-ea"/>
          <a:cs typeface="+mn-cs"/>
        </a:defRPr>
      </a:lvl8pPr>
      <a:lvl9pPr marL="4876557" algn="l" defTabSz="121914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16.xml"/><Relationship Id="rId4" Type="http://schemas.openxmlformats.org/officeDocument/2006/relationships/image" Target="../media/image1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3.xml"/></Relationships>
</file>

<file path=ppt/slides/_rels/slide12.xml.rels><?xml version="1.0" encoding="UTF-8" standalone="yes"?>
<Relationships xmlns="http://schemas.openxmlformats.org/package/2006/relationships"><Relationship Id="rId3" Type="http://schemas.openxmlformats.org/officeDocument/2006/relationships/hyperlink" Target="https://docs.oracle.com/javase/8/docs/api/java/util/Arrays.html" TargetMode="External"/><Relationship Id="rId2" Type="http://schemas.openxmlformats.org/officeDocument/2006/relationships/notesSlide" Target="../notesSlides/notesSlide12.xml"/><Relationship Id="rId1" Type="http://schemas.openxmlformats.org/officeDocument/2006/relationships/slideLayout" Target="../slideLayouts/slideLayout3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3.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33.xm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33.xml"/><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3.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3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3.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33.xml"/></Relationships>
</file>

<file path=ppt/slides/_rels/slide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3.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33.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3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3.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5.xml"/><Relationship Id="rId1" Type="http://schemas.openxmlformats.org/officeDocument/2006/relationships/slideLayout" Target="../slideLayouts/slideLayout3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3.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7.xml"/><Relationship Id="rId1" Type="http://schemas.openxmlformats.org/officeDocument/2006/relationships/slideLayout" Target="../slideLayouts/slideLayout33.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8.xml"/><Relationship Id="rId1" Type="http://schemas.openxmlformats.org/officeDocument/2006/relationships/slideLayout" Target="../slideLayouts/slideLayout3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3.xml"/></Relationships>
</file>

<file path=ppt/slides/_rels/slide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3.xml"/><Relationship Id="rId1" Type="http://schemas.openxmlformats.org/officeDocument/2006/relationships/slideLayout" Target="../slideLayouts/slideLayout3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3.xml"/></Relationships>
</file>

<file path=ppt/slides/_rels/slide3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2.xml"/><Relationship Id="rId1" Type="http://schemas.openxmlformats.org/officeDocument/2006/relationships/slideLayout" Target="../slideLayouts/slideLayout3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3.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32.xml"/><Relationship Id="rId4" Type="http://schemas.microsoft.com/office/2007/relationships/hdphoto" Target="../media/hdphoto1.wdp"/></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xmlns="" id="{AB8420E5-76B4-41B6-B9E9-1709EB319C66}"/>
              </a:ext>
            </a:extLst>
          </p:cNvPr>
          <p:cNvSpPr>
            <a:spLocks noGrp="1"/>
          </p:cNvSpPr>
          <p:nvPr>
            <p:ph type="body" sz="quarter" idx="4294967295"/>
          </p:nvPr>
        </p:nvSpPr>
        <p:spPr>
          <a:xfrm>
            <a:off x="1" y="476252"/>
            <a:ext cx="1125539" cy="339725"/>
          </a:xfrm>
          <a:prstGeom prst="rect">
            <a:avLst/>
          </a:prstGeom>
        </p:spPr>
        <p:txBody>
          <a:bodyPr/>
          <a:lstStyle/>
          <a:p>
            <a:r>
              <a:rPr lang="en-US" dirty="0"/>
              <a:t>Agenda</a:t>
            </a:r>
          </a:p>
        </p:txBody>
      </p:sp>
      <p:pic>
        <p:nvPicPr>
          <p:cNvPr id="5" name="Picture 2"/>
          <p:cNvPicPr>
            <a:picLocks noGrp="1" noChangeAspect="1" noChangeArrowheads="1"/>
          </p:cNvPicPr>
          <p:nvPr>
            <p:ph type="pic" sz="quarter" idx="4294967295"/>
          </p:nvPr>
        </p:nvPicPr>
        <p:blipFill>
          <a:blip r:embed="rId3">
            <a:extLst>
              <a:ext uri="{28A0092B-C50C-407E-A947-70E740481C1C}">
                <a14:useLocalDpi xmlns:a14="http://schemas.microsoft.com/office/drawing/2010/main" val="0"/>
              </a:ext>
            </a:extLst>
          </a:blip>
          <a:srcRect/>
          <a:stretch>
            <a:fillRect/>
          </a:stretch>
        </p:blipFill>
        <p:spPr bwMode="auto">
          <a:xfrm>
            <a:off x="-3997325" y="-946151"/>
            <a:ext cx="16189325" cy="9107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Placeholder 7" descr="logo_cover_5.png"/>
          <p:cNvPicPr>
            <a:picLocks noChangeAspect="1"/>
          </p:cNvPicPr>
          <p:nvPr/>
        </p:nvPicPr>
        <p:blipFill>
          <a:blip r:embed="rId4">
            <a:extLst>
              <a:ext uri="{28A0092B-C50C-407E-A947-70E740481C1C}">
                <a14:useLocalDpi xmlns:a14="http://schemas.microsoft.com/office/drawing/2010/main" val="0"/>
              </a:ext>
            </a:extLst>
          </a:blip>
          <a:srcRect t="3538" b="3538"/>
          <a:stretch>
            <a:fillRect/>
          </a:stretch>
        </p:blipFill>
        <p:spPr>
          <a:xfrm>
            <a:off x="394518" y="407209"/>
            <a:ext cx="1791263" cy="728825"/>
          </a:xfrm>
          <a:prstGeom prst="rect">
            <a:avLst/>
          </a:prstGeom>
          <a:effectLst>
            <a:outerShdw blurRad="50800" dist="38100" dir="8100000" algn="tr" rotWithShape="0">
              <a:prstClr val="black">
                <a:alpha val="40000"/>
              </a:prstClr>
            </a:outerShdw>
          </a:effectLst>
        </p:spPr>
      </p:pic>
      <p:sp>
        <p:nvSpPr>
          <p:cNvPr id="3" name="Rectangle 2"/>
          <p:cNvSpPr/>
          <p:nvPr/>
        </p:nvSpPr>
        <p:spPr>
          <a:xfrm>
            <a:off x="2628900" y="1714735"/>
            <a:ext cx="6915933" cy="3785652"/>
          </a:xfrm>
          <a:prstGeom prst="rect">
            <a:avLst/>
          </a:prstGeom>
        </p:spPr>
        <p:txBody>
          <a:bodyPr wrap="square" lIns="91426" tIns="45718" rIns="91426" bIns="45718">
            <a:spAutoFit/>
          </a:bodyPr>
          <a:lstStyle/>
          <a:p>
            <a:pPr>
              <a:lnSpc>
                <a:spcPct val="100000"/>
              </a:lnSpc>
            </a:pPr>
            <a:r>
              <a:rPr lang="en-US" sz="4000" b="1" dirty="0">
                <a:solidFill>
                  <a:schemeClr val="bg1"/>
                </a:solidFill>
              </a:rPr>
              <a:t>Introduction To </a:t>
            </a:r>
          </a:p>
          <a:p>
            <a:pPr marL="571402" indent="-571402">
              <a:buFont typeface="Arial" panose="020B0604020202020204" pitchFamily="34" charset="0"/>
              <a:buChar char="•"/>
            </a:pPr>
            <a:r>
              <a:rPr lang="en-US" sz="4000" b="1" dirty="0">
                <a:solidFill>
                  <a:schemeClr val="bg1"/>
                </a:solidFill>
              </a:rPr>
              <a:t>Access Specifiers </a:t>
            </a:r>
          </a:p>
          <a:p>
            <a:pPr marL="571402" indent="-571402">
              <a:buFont typeface="Arial" panose="020B0604020202020204" pitchFamily="34" charset="0"/>
              <a:buChar char="•"/>
            </a:pPr>
            <a:r>
              <a:rPr lang="en-US" sz="4000" b="1" dirty="0">
                <a:solidFill>
                  <a:schemeClr val="bg1"/>
                </a:solidFill>
              </a:rPr>
              <a:t>Strings</a:t>
            </a:r>
          </a:p>
          <a:p>
            <a:pPr marL="571402" indent="-571402">
              <a:buFont typeface="Arial" panose="020B0604020202020204" pitchFamily="34" charset="0"/>
              <a:buChar char="•"/>
            </a:pPr>
            <a:r>
              <a:rPr lang="en-US" sz="4000" b="1" dirty="0">
                <a:solidFill>
                  <a:schemeClr val="bg1"/>
                </a:solidFill>
              </a:rPr>
              <a:t>Arrays</a:t>
            </a:r>
          </a:p>
          <a:p>
            <a:pPr marL="571402" indent="-571402">
              <a:buFont typeface="Arial" panose="020B0604020202020204" pitchFamily="34" charset="0"/>
              <a:buChar char="•"/>
            </a:pPr>
            <a:r>
              <a:rPr lang="en-US" sz="4000" b="1" dirty="0" err="1">
                <a:solidFill>
                  <a:schemeClr val="bg1"/>
                </a:solidFill>
              </a:rPr>
              <a:t>Enums</a:t>
            </a:r>
            <a:r>
              <a:rPr lang="en-US" sz="4000" b="1" dirty="0">
                <a:solidFill>
                  <a:schemeClr val="bg1"/>
                </a:solidFill>
              </a:rPr>
              <a:t> </a:t>
            </a:r>
          </a:p>
          <a:p>
            <a:pPr marL="571402" indent="-571402">
              <a:buFont typeface="Arial" panose="020B0604020202020204" pitchFamily="34" charset="0"/>
              <a:buChar char="•"/>
            </a:pPr>
            <a:r>
              <a:rPr lang="en-US" sz="4000" b="1" dirty="0">
                <a:solidFill>
                  <a:schemeClr val="bg1"/>
                </a:solidFill>
              </a:rPr>
              <a:t>Exception Handling</a:t>
            </a:r>
          </a:p>
        </p:txBody>
      </p:sp>
      <p:sp>
        <p:nvSpPr>
          <p:cNvPr id="4" name="TextBox 3"/>
          <p:cNvSpPr txBox="1"/>
          <p:nvPr/>
        </p:nvSpPr>
        <p:spPr>
          <a:xfrm>
            <a:off x="9040485" y="5727950"/>
            <a:ext cx="3864635" cy="461665"/>
          </a:xfrm>
          <a:prstGeom prst="rect">
            <a:avLst/>
          </a:prstGeom>
          <a:noFill/>
        </p:spPr>
        <p:txBody>
          <a:bodyPr wrap="square" lIns="91426" tIns="45718" rIns="91426" bIns="45718" rtlCol="0">
            <a:spAutoFit/>
          </a:bodyPr>
          <a:lstStyle/>
          <a:p>
            <a:endParaRPr lang="en-US" sz="2400" b="1" dirty="0">
              <a:solidFill>
                <a:schemeClr val="bg1"/>
              </a:solidFill>
            </a:endParaRPr>
          </a:p>
        </p:txBody>
      </p:sp>
    </p:spTree>
    <p:extLst>
      <p:ext uri="{BB962C8B-B14F-4D97-AF65-F5344CB8AC3E}">
        <p14:creationId xmlns:p14="http://schemas.microsoft.com/office/powerpoint/2010/main" val="408516754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24644" y="1180777"/>
            <a:ext cx="11106149" cy="2684003"/>
          </a:xfrm>
        </p:spPr>
        <p:txBody>
          <a:bodyPr/>
          <a:lstStyle/>
          <a:p>
            <a:pPr marL="0">
              <a:spcAft>
                <a:spcPts val="800"/>
              </a:spcAft>
            </a:pPr>
            <a:r>
              <a:rPr lang="en-US" dirty="0"/>
              <a:t>There's a </a:t>
            </a:r>
            <a:r>
              <a:rPr lang="en-US" b="1" dirty="0">
                <a:solidFill>
                  <a:schemeClr val="accent3"/>
                </a:solidFill>
                <a:latin typeface="Consolas" panose="020B0609020204030204" pitchFamily="49" charset="0"/>
              </a:rPr>
              <a:t>T[]</a:t>
            </a:r>
            <a:r>
              <a:rPr lang="en-US" b="1" dirty="0">
                <a:solidFill>
                  <a:schemeClr val="accent3"/>
                </a:solidFill>
              </a:rPr>
              <a:t> </a:t>
            </a:r>
            <a:r>
              <a:rPr lang="en-US" dirty="0"/>
              <a:t>type for every </a:t>
            </a:r>
            <a:r>
              <a:rPr lang="en-US" b="1" dirty="0">
                <a:solidFill>
                  <a:schemeClr val="accent2"/>
                </a:solidFill>
                <a:latin typeface="Consolas" panose="020B0609020204030204" pitchFamily="49" charset="0"/>
              </a:rPr>
              <a:t>T</a:t>
            </a:r>
            <a:r>
              <a:rPr lang="en-US" dirty="0"/>
              <a:t> type</a:t>
            </a:r>
          </a:p>
          <a:p>
            <a:pPr marL="0">
              <a:spcAft>
                <a:spcPts val="800"/>
              </a:spcAft>
            </a:pPr>
            <a:r>
              <a:rPr lang="en-US" dirty="0"/>
              <a:t>Indexing: from </a:t>
            </a:r>
            <a:r>
              <a:rPr lang="en-US" b="1" dirty="0">
                <a:solidFill>
                  <a:schemeClr val="accent3"/>
                </a:solidFill>
                <a:latin typeface="Consolas" panose="020B0609020204030204" pitchFamily="49" charset="0"/>
              </a:rPr>
              <a:t>0</a:t>
            </a:r>
          </a:p>
          <a:p>
            <a:pPr marL="0">
              <a:spcAft>
                <a:spcPts val="800"/>
              </a:spcAft>
            </a:pPr>
            <a:r>
              <a:rPr lang="en-US" dirty="0"/>
              <a:t>Out of bounds check: </a:t>
            </a:r>
            <a:r>
              <a:rPr lang="en-US" b="1" dirty="0">
                <a:solidFill>
                  <a:schemeClr val="accent3"/>
                </a:solidFill>
                <a:latin typeface="Consolas" panose="020B0609020204030204" pitchFamily="49" charset="0"/>
              </a:rPr>
              <a:t>ArrayIndexOutOfBoundsException</a:t>
            </a:r>
          </a:p>
          <a:p>
            <a:pPr marL="0">
              <a:spcAft>
                <a:spcPts val="800"/>
              </a:spcAft>
            </a:pPr>
            <a:r>
              <a:rPr lang="en-US" dirty="0"/>
              <a:t>Default values for the elements (null, 0, false, ...)</a:t>
            </a:r>
            <a:endParaRPr lang="hu-HU" dirty="0"/>
          </a:p>
          <a:p>
            <a:pPr marL="0">
              <a:spcAft>
                <a:spcPts val="800"/>
              </a:spcAft>
            </a:pPr>
            <a:r>
              <a:rPr lang="en-US" dirty="0"/>
              <a:t>Initialization:</a:t>
            </a:r>
          </a:p>
        </p:txBody>
      </p:sp>
      <p:sp>
        <p:nvSpPr>
          <p:cNvPr id="3" name="Text Placeholder 2"/>
          <p:cNvSpPr>
            <a:spLocks noGrp="1"/>
          </p:cNvSpPr>
          <p:nvPr>
            <p:ph type="body" sz="quarter" idx="11"/>
          </p:nvPr>
        </p:nvSpPr>
        <p:spPr/>
        <p:txBody>
          <a:bodyPr/>
          <a:lstStyle/>
          <a:p>
            <a:r>
              <a:rPr lang="hu-HU" dirty="0"/>
              <a:t>Arrays</a:t>
            </a:r>
            <a:endParaRPr lang="en-US" dirty="0"/>
          </a:p>
        </p:txBody>
      </p:sp>
      <p:sp>
        <p:nvSpPr>
          <p:cNvPr id="5" name="Rectangle 4"/>
          <p:cNvSpPr/>
          <p:nvPr/>
        </p:nvSpPr>
        <p:spPr>
          <a:xfrm>
            <a:off x="424644" y="3939820"/>
            <a:ext cx="11106149" cy="1246493"/>
          </a:xfrm>
          <a:prstGeom prst="rect">
            <a:avLst/>
          </a:prstGeom>
          <a:solidFill>
            <a:schemeClr val="bg1">
              <a:lumMod val="95000"/>
            </a:schemeClr>
          </a:solidFill>
          <a:ln>
            <a:solidFill>
              <a:schemeClr val="tx1">
                <a:lumMod val="40000"/>
                <a:lumOff val="60000"/>
              </a:schemeClr>
            </a:solidFill>
          </a:ln>
        </p:spPr>
        <p:txBody>
          <a:bodyPr wrap="square" lIns="91426" tIns="45718" rIns="91426" bIns="45718">
            <a:spAutoFit/>
          </a:bodyPr>
          <a:lstStyle/>
          <a:p>
            <a:r>
              <a:rPr lang="en-US" sz="1500" dirty="0">
                <a:solidFill>
                  <a:srgbClr val="888888"/>
                </a:solidFill>
                <a:latin typeface="Consolas" panose="020B0609020204030204" pitchFamily="49" charset="0"/>
              </a:rPr>
              <a:t>// barr1, barr2, barr3 are equivalent</a:t>
            </a:r>
            <a:endParaRPr lang="hu-HU" sz="1500" dirty="0">
              <a:solidFill>
                <a:srgbClr val="888888"/>
              </a:solidFill>
              <a:latin typeface="Consolas" panose="020B0609020204030204" pitchFamily="49" charset="0"/>
            </a:endParaRPr>
          </a:p>
          <a:p>
            <a:r>
              <a:rPr lang="en-US" sz="1500" b="1" dirty="0">
                <a:solidFill>
                  <a:srgbClr val="000000"/>
                </a:solidFill>
                <a:latin typeface="Consolas" panose="020B0609020204030204" pitchFamily="49" charset="0"/>
              </a:rPr>
              <a:t>boolean</a:t>
            </a:r>
            <a:r>
              <a:rPr lang="en-US" sz="1500" dirty="0">
                <a:solidFill>
                  <a:srgbClr val="000000"/>
                </a:solidFill>
                <a:latin typeface="Consolas" panose="020B0609020204030204" pitchFamily="49" charset="0"/>
              </a:rPr>
              <a:t>[] barr1 = { </a:t>
            </a:r>
            <a:r>
              <a:rPr lang="en-US" sz="1500" b="1" dirty="0">
                <a:solidFill>
                  <a:srgbClr val="000000"/>
                </a:solidFill>
                <a:latin typeface="Consolas" panose="020B0609020204030204" pitchFamily="49" charset="0"/>
              </a:rPr>
              <a:t>true</a:t>
            </a:r>
            <a:r>
              <a:rPr lang="en-US" sz="1500" dirty="0">
                <a:solidFill>
                  <a:srgbClr val="000000"/>
                </a:solidFill>
                <a:latin typeface="Consolas" panose="020B0609020204030204" pitchFamily="49" charset="0"/>
              </a:rPr>
              <a:t>, </a:t>
            </a:r>
            <a:r>
              <a:rPr lang="en-US" sz="1500" b="1" dirty="0">
                <a:solidFill>
                  <a:srgbClr val="000000"/>
                </a:solidFill>
                <a:latin typeface="Consolas" panose="020B0609020204030204" pitchFamily="49" charset="0"/>
              </a:rPr>
              <a:t>false</a:t>
            </a:r>
            <a:r>
              <a:rPr lang="en-US" sz="1500" dirty="0">
                <a:solidFill>
                  <a:srgbClr val="000000"/>
                </a:solidFill>
                <a:latin typeface="Consolas" panose="020B0609020204030204" pitchFamily="49" charset="0"/>
              </a:rPr>
              <a:t> };</a:t>
            </a:r>
            <a:endParaRPr lang="hu-HU" sz="1500" dirty="0">
              <a:solidFill>
                <a:srgbClr val="000000"/>
              </a:solidFill>
              <a:latin typeface="Consolas" panose="020B0609020204030204" pitchFamily="49" charset="0"/>
            </a:endParaRPr>
          </a:p>
          <a:p>
            <a:r>
              <a:rPr lang="en-US" sz="1500" b="1" dirty="0">
                <a:solidFill>
                  <a:srgbClr val="000000"/>
                </a:solidFill>
                <a:latin typeface="Consolas" panose="020B0609020204030204" pitchFamily="49" charset="0"/>
              </a:rPr>
              <a:t>boolean</a:t>
            </a:r>
            <a:r>
              <a:rPr lang="en-US" sz="1500" dirty="0">
                <a:solidFill>
                  <a:srgbClr val="000000"/>
                </a:solidFill>
                <a:latin typeface="Consolas" panose="020B0609020204030204" pitchFamily="49" charset="0"/>
              </a:rPr>
              <a:t>[] barr2 = </a:t>
            </a:r>
            <a:r>
              <a:rPr lang="en-US" sz="1500" b="1" dirty="0">
                <a:solidFill>
                  <a:srgbClr val="000000"/>
                </a:solidFill>
                <a:latin typeface="Consolas" panose="020B0609020204030204" pitchFamily="49" charset="0"/>
              </a:rPr>
              <a:t>new</a:t>
            </a:r>
            <a:r>
              <a:rPr lang="en-US" sz="1500" dirty="0">
                <a:solidFill>
                  <a:srgbClr val="000000"/>
                </a:solidFill>
                <a:latin typeface="Consolas" panose="020B0609020204030204" pitchFamily="49" charset="0"/>
              </a:rPr>
              <a:t> </a:t>
            </a:r>
            <a:r>
              <a:rPr lang="en-US" sz="1500" b="1" dirty="0">
                <a:solidFill>
                  <a:srgbClr val="000000"/>
                </a:solidFill>
                <a:latin typeface="Consolas" panose="020B0609020204030204" pitchFamily="49" charset="0"/>
              </a:rPr>
              <a:t>boolean</a:t>
            </a:r>
            <a:r>
              <a:rPr lang="en-US" sz="1500" dirty="0">
                <a:solidFill>
                  <a:srgbClr val="000000"/>
                </a:solidFill>
                <a:latin typeface="Consolas" panose="020B0609020204030204" pitchFamily="49" charset="0"/>
              </a:rPr>
              <a:t>[] { </a:t>
            </a:r>
            <a:r>
              <a:rPr lang="en-US" sz="1500" b="1" dirty="0">
                <a:solidFill>
                  <a:srgbClr val="000000"/>
                </a:solidFill>
                <a:latin typeface="Consolas" panose="020B0609020204030204" pitchFamily="49" charset="0"/>
              </a:rPr>
              <a:t>true</a:t>
            </a:r>
            <a:r>
              <a:rPr lang="en-US" sz="1500" dirty="0">
                <a:solidFill>
                  <a:srgbClr val="000000"/>
                </a:solidFill>
                <a:latin typeface="Consolas" panose="020B0609020204030204" pitchFamily="49" charset="0"/>
              </a:rPr>
              <a:t>, </a:t>
            </a:r>
            <a:r>
              <a:rPr lang="en-US" sz="1500" b="1" dirty="0">
                <a:solidFill>
                  <a:srgbClr val="000000"/>
                </a:solidFill>
                <a:latin typeface="Consolas" panose="020B0609020204030204" pitchFamily="49" charset="0"/>
              </a:rPr>
              <a:t>false</a:t>
            </a:r>
            <a:r>
              <a:rPr lang="en-US" sz="1500" dirty="0">
                <a:solidFill>
                  <a:srgbClr val="000000"/>
                </a:solidFill>
                <a:latin typeface="Consolas" panose="020B0609020204030204" pitchFamily="49" charset="0"/>
              </a:rPr>
              <a:t> }; </a:t>
            </a:r>
            <a:r>
              <a:rPr lang="en-US" sz="1500" dirty="0">
                <a:solidFill>
                  <a:srgbClr val="888888"/>
                </a:solidFill>
                <a:latin typeface="Consolas" panose="020B0609020204030204" pitchFamily="49" charset="0"/>
              </a:rPr>
              <a:t>// as an expression, it's mandatory!</a:t>
            </a:r>
            <a:endParaRPr lang="hu-HU" sz="1500" dirty="0">
              <a:solidFill>
                <a:srgbClr val="000000"/>
              </a:solidFill>
              <a:latin typeface="Consolas" panose="020B0609020204030204" pitchFamily="49" charset="0"/>
            </a:endParaRPr>
          </a:p>
          <a:p>
            <a:r>
              <a:rPr lang="en-US" sz="1500" b="1" dirty="0">
                <a:solidFill>
                  <a:srgbClr val="000000"/>
                </a:solidFill>
                <a:latin typeface="Consolas" panose="020B0609020204030204" pitchFamily="49" charset="0"/>
              </a:rPr>
              <a:t>boolean</a:t>
            </a:r>
            <a:r>
              <a:rPr lang="en-US" sz="1500" dirty="0">
                <a:solidFill>
                  <a:srgbClr val="000000"/>
                </a:solidFill>
                <a:latin typeface="Consolas" panose="020B0609020204030204" pitchFamily="49" charset="0"/>
              </a:rPr>
              <a:t>[] barr3 = </a:t>
            </a:r>
            <a:r>
              <a:rPr lang="en-US" sz="1500" b="1" dirty="0">
                <a:solidFill>
                  <a:srgbClr val="000000"/>
                </a:solidFill>
                <a:latin typeface="Consolas" panose="020B0609020204030204" pitchFamily="49" charset="0"/>
              </a:rPr>
              <a:t>new</a:t>
            </a:r>
            <a:r>
              <a:rPr lang="en-US" sz="1500" dirty="0">
                <a:solidFill>
                  <a:srgbClr val="000000"/>
                </a:solidFill>
                <a:latin typeface="Consolas" panose="020B0609020204030204" pitchFamily="49" charset="0"/>
              </a:rPr>
              <a:t> </a:t>
            </a:r>
            <a:r>
              <a:rPr lang="en-US" sz="1500" b="1" dirty="0">
                <a:solidFill>
                  <a:srgbClr val="000000"/>
                </a:solidFill>
                <a:latin typeface="Consolas" panose="020B0609020204030204" pitchFamily="49" charset="0"/>
              </a:rPr>
              <a:t>boolean</a:t>
            </a:r>
            <a:r>
              <a:rPr lang="en-US" sz="1500" dirty="0">
                <a:solidFill>
                  <a:srgbClr val="000000"/>
                </a:solidFill>
                <a:latin typeface="Consolas" panose="020B0609020204030204" pitchFamily="49" charset="0"/>
              </a:rPr>
              <a:t>[</a:t>
            </a:r>
            <a:r>
              <a:rPr lang="en-US" sz="1500" dirty="0">
                <a:solidFill>
                  <a:srgbClr val="008800"/>
                </a:solidFill>
                <a:latin typeface="Consolas" panose="020B0609020204030204" pitchFamily="49" charset="0"/>
              </a:rPr>
              <a:t>2</a:t>
            </a:r>
            <a:r>
              <a:rPr lang="en-US" sz="1500" dirty="0">
                <a:solidFill>
                  <a:srgbClr val="000000"/>
                </a:solidFill>
                <a:latin typeface="Consolas" panose="020B0609020204030204" pitchFamily="49" charset="0"/>
              </a:rPr>
              <a:t>];</a:t>
            </a:r>
            <a:endParaRPr lang="hu-HU" sz="1500" dirty="0">
              <a:solidFill>
                <a:srgbClr val="000000"/>
              </a:solidFill>
              <a:latin typeface="Consolas" panose="020B0609020204030204" pitchFamily="49" charset="0"/>
            </a:endParaRPr>
          </a:p>
          <a:p>
            <a:r>
              <a:rPr lang="en-US" sz="1500" dirty="0">
                <a:solidFill>
                  <a:srgbClr val="000000"/>
                </a:solidFill>
                <a:latin typeface="Consolas" panose="020B0609020204030204" pitchFamily="49" charset="0"/>
              </a:rPr>
              <a:t>barr3[</a:t>
            </a:r>
            <a:r>
              <a:rPr lang="en-US" sz="1500" dirty="0">
                <a:solidFill>
                  <a:srgbClr val="008800"/>
                </a:solidFill>
                <a:latin typeface="Consolas" panose="020B0609020204030204" pitchFamily="49" charset="0"/>
              </a:rPr>
              <a:t>0</a:t>
            </a:r>
            <a:r>
              <a:rPr lang="en-US" sz="1500" dirty="0">
                <a:solidFill>
                  <a:srgbClr val="000000"/>
                </a:solidFill>
                <a:latin typeface="Consolas" panose="020B0609020204030204" pitchFamily="49" charset="0"/>
              </a:rPr>
              <a:t>] = </a:t>
            </a:r>
            <a:r>
              <a:rPr lang="en-US" sz="1500" b="1" dirty="0">
                <a:solidFill>
                  <a:srgbClr val="000000"/>
                </a:solidFill>
                <a:latin typeface="Consolas" panose="020B0609020204030204" pitchFamily="49" charset="0"/>
              </a:rPr>
              <a:t>true</a:t>
            </a:r>
            <a:r>
              <a:rPr lang="en-US" sz="1500" dirty="0">
                <a:solidFill>
                  <a:srgbClr val="000000"/>
                </a:solidFill>
                <a:latin typeface="Consolas" panose="020B0609020204030204" pitchFamily="49" charset="0"/>
              </a:rPr>
              <a:t>; barr3[</a:t>
            </a:r>
            <a:r>
              <a:rPr lang="en-US" sz="1500" dirty="0">
                <a:solidFill>
                  <a:srgbClr val="008800"/>
                </a:solidFill>
                <a:latin typeface="Consolas" panose="020B0609020204030204" pitchFamily="49" charset="0"/>
              </a:rPr>
              <a:t>1</a:t>
            </a:r>
            <a:r>
              <a:rPr lang="en-US" sz="1500" dirty="0">
                <a:solidFill>
                  <a:srgbClr val="000000"/>
                </a:solidFill>
                <a:latin typeface="Consolas" panose="020B0609020204030204" pitchFamily="49" charset="0"/>
              </a:rPr>
              <a:t>] = </a:t>
            </a:r>
            <a:r>
              <a:rPr lang="en-US" sz="1500" b="1" dirty="0">
                <a:solidFill>
                  <a:srgbClr val="000000"/>
                </a:solidFill>
                <a:latin typeface="Consolas" panose="020B0609020204030204" pitchFamily="49" charset="0"/>
              </a:rPr>
              <a:t>false</a:t>
            </a:r>
            <a:r>
              <a:rPr lang="en-US" sz="1500" dirty="0">
                <a:solidFill>
                  <a:srgbClr val="000000"/>
                </a:solidFill>
                <a:latin typeface="Consolas" panose="020B0609020204030204" pitchFamily="49" charset="0"/>
              </a:rPr>
              <a:t>;</a:t>
            </a:r>
            <a:endParaRPr lang="en-US" sz="1500" dirty="0">
              <a:latin typeface="Consolas" panose="020B0609020204030204" pitchFamily="49" charset="0"/>
            </a:endParaRPr>
          </a:p>
        </p:txBody>
      </p:sp>
      <p:sp>
        <p:nvSpPr>
          <p:cNvPr id="6" name="Content Placeholder 1"/>
          <p:cNvSpPr txBox="1">
            <a:spLocks/>
          </p:cNvSpPr>
          <p:nvPr/>
        </p:nvSpPr>
        <p:spPr>
          <a:xfrm>
            <a:off x="7186948" y="1180786"/>
            <a:ext cx="11106149" cy="617001"/>
          </a:xfrm>
          <a:prstGeom prst="rect">
            <a:avLst/>
          </a:prstGeom>
        </p:spPr>
        <p:txBody>
          <a:bodyPr vert="horz" lIns="91426" tIns="45718" rIns="91426" bIns="45718" rtlCol="0">
            <a:normAutofit/>
          </a:bodyPr>
          <a:lstStyle>
            <a:lvl1pPr marL="130302" marR="0" indent="-130302" algn="l" defTabSz="342900" rtl="0" eaLnBrk="1" fontAlgn="auto" latinLnBrk="0" hangingPunct="1">
              <a:lnSpc>
                <a:spcPct val="120000"/>
              </a:lnSpc>
              <a:spcBef>
                <a:spcPts val="0"/>
              </a:spcBef>
              <a:spcAft>
                <a:spcPts val="750"/>
              </a:spcAft>
              <a:buClr>
                <a:schemeClr val="accent2"/>
              </a:buClr>
              <a:buSzTx/>
              <a:buFont typeface="Arial"/>
              <a:buChar char="•"/>
              <a:tabLst/>
              <a:defRPr sz="1400" kern="1200" baseline="0">
                <a:solidFill>
                  <a:schemeClr val="tx1"/>
                </a:solidFill>
                <a:latin typeface="+mn-lt"/>
                <a:ea typeface="+mn-ea"/>
                <a:cs typeface="+mn-cs"/>
              </a:defRPr>
            </a:lvl1pPr>
            <a:lvl2pPr marL="557213" indent="-214313" algn="l" defTabSz="342900" rtl="0" eaLnBrk="1" latinLnBrk="0" hangingPunct="1">
              <a:spcBef>
                <a:spcPct val="20000"/>
              </a:spcBef>
              <a:buFont typeface="Arial"/>
              <a:buChar char="–"/>
              <a:defRPr sz="1200" kern="1200">
                <a:solidFill>
                  <a:schemeClr val="tx1"/>
                </a:solidFill>
                <a:latin typeface="+mn-lt"/>
                <a:ea typeface="+mn-ea"/>
                <a:cs typeface="+mn-cs"/>
              </a:defRPr>
            </a:lvl2pPr>
            <a:lvl3pPr marL="857250" indent="-171450" algn="l" defTabSz="342900" rtl="0" eaLnBrk="1" latinLnBrk="0" hangingPunct="1">
              <a:spcBef>
                <a:spcPct val="20000"/>
              </a:spcBef>
              <a:buFont typeface="Arial"/>
              <a:buChar char="•"/>
              <a:defRPr sz="1200" kern="1200">
                <a:solidFill>
                  <a:schemeClr val="tx1"/>
                </a:solidFill>
                <a:latin typeface="+mn-lt"/>
                <a:ea typeface="+mn-ea"/>
                <a:cs typeface="+mn-cs"/>
              </a:defRPr>
            </a:lvl3pPr>
            <a:lvl4pPr marL="1200150" indent="-171450" algn="l" defTabSz="342900" rtl="0" eaLnBrk="1" latinLnBrk="0" hangingPunct="1">
              <a:spcBef>
                <a:spcPct val="20000"/>
              </a:spcBef>
              <a:buFont typeface="Arial"/>
              <a:buChar char="–"/>
              <a:defRPr sz="1200" kern="1200">
                <a:solidFill>
                  <a:schemeClr val="tx1"/>
                </a:solidFill>
                <a:latin typeface="+mn-lt"/>
                <a:ea typeface="+mn-ea"/>
                <a:cs typeface="+mn-cs"/>
              </a:defRPr>
            </a:lvl4pPr>
            <a:lvl5pPr marL="1543050" indent="-171450" algn="l" defTabSz="342900" rtl="0" eaLnBrk="1" latinLnBrk="0" hangingPunct="1">
              <a:spcBef>
                <a:spcPct val="20000"/>
              </a:spcBef>
              <a:buFont typeface="Arial"/>
              <a:buChar char="»"/>
              <a:defRPr sz="12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a:lstStyle>
          <a:p>
            <a:r>
              <a:rPr lang="hu-HU" sz="1600" dirty="0"/>
              <a:t>Iteration:</a:t>
            </a:r>
            <a:endParaRPr lang="en-US" sz="1600" dirty="0"/>
          </a:p>
        </p:txBody>
      </p:sp>
      <p:sp>
        <p:nvSpPr>
          <p:cNvPr id="7" name="Rectangle 6"/>
          <p:cNvSpPr/>
          <p:nvPr/>
        </p:nvSpPr>
        <p:spPr>
          <a:xfrm>
            <a:off x="7186951" y="1896964"/>
            <a:ext cx="4343844" cy="1246493"/>
          </a:xfrm>
          <a:prstGeom prst="rect">
            <a:avLst/>
          </a:prstGeom>
          <a:solidFill>
            <a:schemeClr val="bg1">
              <a:lumMod val="95000"/>
            </a:schemeClr>
          </a:solidFill>
          <a:ln>
            <a:solidFill>
              <a:schemeClr val="tx1">
                <a:lumMod val="40000"/>
                <a:lumOff val="60000"/>
              </a:schemeClr>
            </a:solidFill>
          </a:ln>
        </p:spPr>
        <p:txBody>
          <a:bodyPr wrap="square" lIns="91426" tIns="45718" rIns="91426" bIns="45718">
            <a:spAutoFit/>
          </a:bodyPr>
          <a:lstStyle/>
          <a:p>
            <a:r>
              <a:rPr lang="sv-SE" sz="1500" dirty="0">
                <a:solidFill>
                  <a:srgbClr val="000000"/>
                </a:solidFill>
                <a:latin typeface="Consolas" panose="020B0609020204030204" pitchFamily="49" charset="0"/>
              </a:rPr>
              <a:t> </a:t>
            </a:r>
            <a:r>
              <a:rPr lang="sv-SE" sz="1500" dirty="0">
                <a:solidFill>
                  <a:srgbClr val="7F0055"/>
                </a:solidFill>
                <a:latin typeface="Consolas" panose="020B0609020204030204" pitchFamily="49" charset="0"/>
              </a:rPr>
              <a:t>int</a:t>
            </a:r>
            <a:r>
              <a:rPr lang="sv-SE" sz="1500" dirty="0">
                <a:solidFill>
                  <a:srgbClr val="000000"/>
                </a:solidFill>
                <a:latin typeface="Consolas" panose="020B0609020204030204" pitchFamily="49" charset="0"/>
              </a:rPr>
              <a:t> iarr[] = { 1, 2, 3, 4, 5 };</a:t>
            </a:r>
          </a:p>
          <a:p>
            <a:endParaRPr lang="en-US" sz="1500" dirty="0">
              <a:latin typeface="Consolas" panose="020B0609020204030204" pitchFamily="49" charset="0"/>
            </a:endParaRPr>
          </a:p>
          <a:p>
            <a:r>
              <a:rPr lang="nn-NO" sz="1500" dirty="0">
                <a:solidFill>
                  <a:srgbClr val="000000"/>
                </a:solidFill>
                <a:latin typeface="Consolas" panose="020B0609020204030204" pitchFamily="49" charset="0"/>
              </a:rPr>
              <a:t>  </a:t>
            </a:r>
            <a:r>
              <a:rPr lang="nn-NO" sz="1500" dirty="0">
                <a:solidFill>
                  <a:srgbClr val="7F0055"/>
                </a:solidFill>
                <a:latin typeface="Consolas" panose="020B0609020204030204" pitchFamily="49" charset="0"/>
              </a:rPr>
              <a:t>for</a:t>
            </a:r>
            <a:r>
              <a:rPr lang="nn-NO" sz="1500" dirty="0">
                <a:solidFill>
                  <a:srgbClr val="000000"/>
                </a:solidFill>
                <a:latin typeface="Consolas" panose="020B0609020204030204" pitchFamily="49" charset="0"/>
              </a:rPr>
              <a:t> (</a:t>
            </a:r>
            <a:r>
              <a:rPr lang="nn-NO" sz="1500" dirty="0">
                <a:solidFill>
                  <a:srgbClr val="7F0055"/>
                </a:solidFill>
                <a:latin typeface="Consolas" panose="020B0609020204030204" pitchFamily="49" charset="0"/>
              </a:rPr>
              <a:t>int</a:t>
            </a:r>
            <a:r>
              <a:rPr lang="nn-NO" sz="1500" dirty="0">
                <a:solidFill>
                  <a:srgbClr val="000000"/>
                </a:solidFill>
                <a:latin typeface="Consolas" panose="020B0609020204030204" pitchFamily="49" charset="0"/>
              </a:rPr>
              <a:t> i=0; i&lt;iarr.length; ++i) {</a:t>
            </a:r>
          </a:p>
          <a:p>
            <a:r>
              <a:rPr lang="en-US" sz="1500" dirty="0">
                <a:solidFill>
                  <a:srgbClr val="000000"/>
                </a:solidFill>
                <a:latin typeface="Consolas" panose="020B0609020204030204" pitchFamily="49" charset="0"/>
              </a:rPr>
              <a:t>      System.out.println(iarr[i]);</a:t>
            </a:r>
          </a:p>
          <a:p>
            <a:r>
              <a:rPr lang="en-US" sz="1500" dirty="0">
                <a:solidFill>
                  <a:srgbClr val="000000"/>
                </a:solidFill>
                <a:latin typeface="Consolas" panose="020B0609020204030204" pitchFamily="49" charset="0"/>
              </a:rPr>
              <a:t>  }</a:t>
            </a:r>
            <a:endParaRPr lang="en-US" sz="1500" dirty="0"/>
          </a:p>
        </p:txBody>
      </p:sp>
    </p:spTree>
    <p:extLst>
      <p:ext uri="{BB962C8B-B14F-4D97-AF65-F5344CB8AC3E}">
        <p14:creationId xmlns:p14="http://schemas.microsoft.com/office/powerpoint/2010/main" val="280061988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33952" y="1292459"/>
            <a:ext cx="11106149" cy="475848"/>
          </a:xfrm>
        </p:spPr>
        <p:txBody>
          <a:bodyPr/>
          <a:lstStyle/>
          <a:p>
            <a:r>
              <a:rPr lang="hu-HU"/>
              <a:t>Multi dimension:</a:t>
            </a:r>
            <a:endParaRPr lang="en-US"/>
          </a:p>
        </p:txBody>
      </p:sp>
      <p:sp>
        <p:nvSpPr>
          <p:cNvPr id="3" name="Text Placeholder 2"/>
          <p:cNvSpPr>
            <a:spLocks noGrp="1"/>
          </p:cNvSpPr>
          <p:nvPr>
            <p:ph type="body" sz="quarter" idx="11"/>
          </p:nvPr>
        </p:nvSpPr>
        <p:spPr/>
        <p:txBody>
          <a:bodyPr/>
          <a:lstStyle/>
          <a:p>
            <a:r>
              <a:rPr lang="hu-HU" dirty="0"/>
              <a:t>Arrays</a:t>
            </a:r>
            <a:endParaRPr lang="en-US" dirty="0"/>
          </a:p>
        </p:txBody>
      </p:sp>
      <p:sp>
        <p:nvSpPr>
          <p:cNvPr id="7" name="Rectangle 6"/>
          <p:cNvSpPr/>
          <p:nvPr/>
        </p:nvSpPr>
        <p:spPr>
          <a:xfrm>
            <a:off x="1131166" y="1783724"/>
            <a:ext cx="7887572" cy="2862320"/>
          </a:xfrm>
          <a:prstGeom prst="rect">
            <a:avLst/>
          </a:prstGeom>
          <a:solidFill>
            <a:schemeClr val="bg1">
              <a:lumMod val="95000"/>
            </a:schemeClr>
          </a:solidFill>
          <a:ln>
            <a:solidFill>
              <a:schemeClr val="tx1">
                <a:lumMod val="40000"/>
                <a:lumOff val="60000"/>
              </a:schemeClr>
            </a:solidFill>
          </a:ln>
        </p:spPr>
        <p:txBody>
          <a:bodyPr wrap="square" lIns="91426" tIns="45718" rIns="91426" bIns="45718">
            <a:spAutoFit/>
          </a:bodyPr>
          <a:lstStyle/>
          <a:p>
            <a:r>
              <a:rPr lang="en-US" sz="1500" dirty="0">
                <a:solidFill>
                  <a:srgbClr val="000000"/>
                </a:solidFill>
                <a:latin typeface="Consolas" panose="020B0609020204030204" pitchFamily="49" charset="0"/>
              </a:rPr>
              <a:t> </a:t>
            </a:r>
            <a:r>
              <a:rPr lang="en-US" sz="1500" dirty="0">
                <a:solidFill>
                  <a:srgbClr val="7F0055"/>
                </a:solidFill>
                <a:latin typeface="Consolas" panose="020B0609020204030204" pitchFamily="49" charset="0"/>
              </a:rPr>
              <a:t>public</a:t>
            </a:r>
            <a:r>
              <a:rPr lang="en-US" sz="1500" dirty="0">
                <a:solidFill>
                  <a:srgbClr val="000000"/>
                </a:solidFill>
                <a:latin typeface="Consolas" panose="020B0609020204030204" pitchFamily="49" charset="0"/>
              </a:rPr>
              <a:t> </a:t>
            </a:r>
            <a:r>
              <a:rPr lang="en-US" sz="1500" dirty="0">
                <a:solidFill>
                  <a:srgbClr val="7F0055"/>
                </a:solidFill>
                <a:latin typeface="Consolas" panose="020B0609020204030204" pitchFamily="49" charset="0"/>
              </a:rPr>
              <a:t>static</a:t>
            </a:r>
            <a:r>
              <a:rPr lang="en-US" sz="1500" dirty="0">
                <a:solidFill>
                  <a:srgbClr val="000000"/>
                </a:solidFill>
                <a:latin typeface="Consolas" panose="020B0609020204030204" pitchFamily="49" charset="0"/>
              </a:rPr>
              <a:t> </a:t>
            </a:r>
            <a:r>
              <a:rPr lang="en-US" sz="1500" dirty="0">
                <a:solidFill>
                  <a:srgbClr val="7F0055"/>
                </a:solidFill>
                <a:latin typeface="Consolas" panose="020B0609020204030204" pitchFamily="49" charset="0"/>
              </a:rPr>
              <a:t>void</a:t>
            </a:r>
            <a:r>
              <a:rPr lang="en-US" sz="1500" dirty="0">
                <a:solidFill>
                  <a:srgbClr val="000000"/>
                </a:solidFill>
                <a:latin typeface="Consolas" panose="020B0609020204030204" pitchFamily="49" charset="0"/>
              </a:rPr>
              <a:t> enumerate(</a:t>
            </a:r>
            <a:r>
              <a:rPr lang="en-US" sz="1500" dirty="0">
                <a:solidFill>
                  <a:srgbClr val="7F0055"/>
                </a:solidFill>
                <a:latin typeface="Consolas" panose="020B0609020204030204" pitchFamily="49" charset="0"/>
              </a:rPr>
              <a:t>int</a:t>
            </a:r>
            <a:r>
              <a:rPr lang="en-US" sz="1500" dirty="0">
                <a:solidFill>
                  <a:srgbClr val="000000"/>
                </a:solidFill>
                <a:latin typeface="Consolas" panose="020B0609020204030204" pitchFamily="49" charset="0"/>
              </a:rPr>
              <a:t>[][] arr) {</a:t>
            </a:r>
          </a:p>
          <a:p>
            <a:r>
              <a:rPr lang="nn-NO" sz="1500" dirty="0">
                <a:solidFill>
                  <a:srgbClr val="000000"/>
                </a:solidFill>
                <a:latin typeface="Consolas" panose="020B0609020204030204" pitchFamily="49" charset="0"/>
              </a:rPr>
              <a:t>      </a:t>
            </a:r>
            <a:r>
              <a:rPr lang="nn-NO" sz="1500" dirty="0">
                <a:solidFill>
                  <a:srgbClr val="7F0055"/>
                </a:solidFill>
                <a:latin typeface="Consolas" panose="020B0609020204030204" pitchFamily="49" charset="0"/>
              </a:rPr>
              <a:t>for</a:t>
            </a:r>
            <a:r>
              <a:rPr lang="nn-NO" sz="1500" dirty="0">
                <a:solidFill>
                  <a:srgbClr val="000000"/>
                </a:solidFill>
                <a:latin typeface="Consolas" panose="020B0609020204030204" pitchFamily="49" charset="0"/>
              </a:rPr>
              <a:t> (</a:t>
            </a:r>
            <a:r>
              <a:rPr lang="nn-NO" sz="1500" dirty="0">
                <a:solidFill>
                  <a:srgbClr val="7F0055"/>
                </a:solidFill>
                <a:latin typeface="Consolas" panose="020B0609020204030204" pitchFamily="49" charset="0"/>
              </a:rPr>
              <a:t>int</a:t>
            </a:r>
            <a:r>
              <a:rPr lang="nn-NO" sz="1500" dirty="0">
                <a:solidFill>
                  <a:srgbClr val="000000"/>
                </a:solidFill>
                <a:latin typeface="Consolas" panose="020B0609020204030204" pitchFamily="49" charset="0"/>
              </a:rPr>
              <a:t> i=0; i &lt; arr.length; ++i) {</a:t>
            </a:r>
          </a:p>
          <a:p>
            <a:r>
              <a:rPr lang="en-US" sz="1500" dirty="0">
                <a:solidFill>
                  <a:srgbClr val="000000"/>
                </a:solidFill>
                <a:latin typeface="Consolas" panose="020B0609020204030204" pitchFamily="49" charset="0"/>
              </a:rPr>
              <a:t>          </a:t>
            </a:r>
            <a:r>
              <a:rPr lang="en-US" sz="1500" dirty="0">
                <a:solidFill>
                  <a:srgbClr val="7F0055"/>
                </a:solidFill>
                <a:latin typeface="Consolas" panose="020B0609020204030204" pitchFamily="49" charset="0"/>
              </a:rPr>
              <a:t>for</a:t>
            </a:r>
            <a:r>
              <a:rPr lang="en-US" sz="1500" dirty="0">
                <a:solidFill>
                  <a:srgbClr val="000000"/>
                </a:solidFill>
                <a:latin typeface="Consolas" panose="020B0609020204030204" pitchFamily="49" charset="0"/>
              </a:rPr>
              <a:t> (</a:t>
            </a:r>
            <a:r>
              <a:rPr lang="en-US" sz="1500" dirty="0">
                <a:solidFill>
                  <a:srgbClr val="7F0055"/>
                </a:solidFill>
                <a:latin typeface="Consolas" panose="020B0609020204030204" pitchFamily="49" charset="0"/>
              </a:rPr>
              <a:t>int</a:t>
            </a:r>
            <a:r>
              <a:rPr lang="en-US" sz="1500" dirty="0">
                <a:solidFill>
                  <a:srgbClr val="000000"/>
                </a:solidFill>
                <a:latin typeface="Consolas" panose="020B0609020204030204" pitchFamily="49" charset="0"/>
              </a:rPr>
              <a:t> j=0; j &lt; arr[i].length; ++j) {</a:t>
            </a:r>
          </a:p>
          <a:p>
            <a:r>
              <a:rPr lang="en-US" sz="1500" dirty="0">
                <a:solidFill>
                  <a:srgbClr val="000000"/>
                </a:solidFill>
                <a:latin typeface="Consolas" panose="020B0609020204030204" pitchFamily="49" charset="0"/>
              </a:rPr>
              <a:t>              </a:t>
            </a:r>
            <a:r>
              <a:rPr lang="en-US" sz="1500" dirty="0" err="1">
                <a:solidFill>
                  <a:srgbClr val="000000"/>
                </a:solidFill>
                <a:latin typeface="Consolas" panose="020B0609020204030204" pitchFamily="49" charset="0"/>
              </a:rPr>
              <a:t>System.out.print</a:t>
            </a:r>
            <a:r>
              <a:rPr lang="en-US" sz="1500" dirty="0">
                <a:solidFill>
                  <a:srgbClr val="000000"/>
                </a:solidFill>
                <a:latin typeface="Consolas" panose="020B0609020204030204" pitchFamily="49" charset="0"/>
              </a:rPr>
              <a:t>( arr[i][j] + </a:t>
            </a:r>
            <a:r>
              <a:rPr lang="en-US" sz="1500" dirty="0">
                <a:solidFill>
                  <a:srgbClr val="2A00FF"/>
                </a:solidFill>
                <a:latin typeface="Consolas" panose="020B0609020204030204" pitchFamily="49" charset="0"/>
              </a:rPr>
              <a:t>" "</a:t>
            </a:r>
            <a:r>
              <a:rPr lang="en-US" sz="1500" dirty="0">
                <a:solidFill>
                  <a:srgbClr val="000000"/>
                </a:solidFill>
                <a:latin typeface="Consolas" panose="020B0609020204030204" pitchFamily="49" charset="0"/>
              </a:rPr>
              <a:t> );</a:t>
            </a:r>
          </a:p>
          <a:p>
            <a:r>
              <a:rPr lang="en-US" sz="1500" dirty="0">
                <a:solidFill>
                  <a:srgbClr val="000000"/>
                </a:solidFill>
                <a:latin typeface="Consolas" panose="020B0609020204030204" pitchFamily="49" charset="0"/>
              </a:rPr>
              <a:t>          }</a:t>
            </a:r>
          </a:p>
          <a:p>
            <a:r>
              <a:rPr lang="en-US" sz="1500" dirty="0">
                <a:solidFill>
                  <a:srgbClr val="000000"/>
                </a:solidFill>
                <a:latin typeface="Consolas" panose="020B0609020204030204" pitchFamily="49" charset="0"/>
              </a:rPr>
              <a:t>      }</a:t>
            </a:r>
          </a:p>
          <a:p>
            <a:r>
              <a:rPr lang="en-US" sz="1500" dirty="0">
                <a:solidFill>
                  <a:srgbClr val="000000"/>
                </a:solidFill>
                <a:latin typeface="Consolas" panose="020B0609020204030204" pitchFamily="49" charset="0"/>
              </a:rPr>
              <a:t>  }</a:t>
            </a:r>
          </a:p>
          <a:p>
            <a:r>
              <a:rPr lang="en-US" sz="1500" dirty="0">
                <a:solidFill>
                  <a:srgbClr val="000000"/>
                </a:solidFill>
                <a:latin typeface="Consolas" panose="020B0609020204030204" pitchFamily="49" charset="0"/>
              </a:rPr>
              <a:t>  ...</a:t>
            </a:r>
          </a:p>
          <a:p>
            <a:r>
              <a:rPr lang="en-US" sz="1500" dirty="0">
                <a:solidFill>
                  <a:srgbClr val="000000"/>
                </a:solidFill>
                <a:latin typeface="Consolas" panose="020B0609020204030204" pitchFamily="49" charset="0"/>
              </a:rPr>
              <a:t>  enumerate( </a:t>
            </a:r>
            <a:r>
              <a:rPr lang="en-US" sz="1500" dirty="0">
                <a:solidFill>
                  <a:srgbClr val="7F0055"/>
                </a:solidFill>
                <a:latin typeface="Consolas" panose="020B0609020204030204" pitchFamily="49" charset="0"/>
              </a:rPr>
              <a:t>new</a:t>
            </a:r>
            <a:r>
              <a:rPr lang="en-US" sz="1500" dirty="0">
                <a:solidFill>
                  <a:srgbClr val="000000"/>
                </a:solidFill>
                <a:latin typeface="Consolas" panose="020B0609020204030204" pitchFamily="49" charset="0"/>
              </a:rPr>
              <a:t> </a:t>
            </a:r>
            <a:r>
              <a:rPr lang="en-US" sz="1500" dirty="0" err="1">
                <a:solidFill>
                  <a:srgbClr val="7F0055"/>
                </a:solidFill>
                <a:latin typeface="Consolas" panose="020B0609020204030204" pitchFamily="49" charset="0"/>
              </a:rPr>
              <a:t>int</a:t>
            </a:r>
            <a:r>
              <a:rPr lang="en-US" sz="1500" dirty="0">
                <a:solidFill>
                  <a:srgbClr val="000000"/>
                </a:solidFill>
                <a:latin typeface="Consolas" panose="020B0609020204030204" pitchFamily="49" charset="0"/>
              </a:rPr>
              <a:t>[][] {</a:t>
            </a:r>
          </a:p>
          <a:p>
            <a:r>
              <a:rPr lang="en-US" sz="1500" dirty="0">
                <a:solidFill>
                  <a:srgbClr val="000000"/>
                </a:solidFill>
                <a:latin typeface="Consolas" panose="020B0609020204030204" pitchFamily="49" charset="0"/>
              </a:rPr>
              <a:t>      {0, 1},</a:t>
            </a:r>
          </a:p>
          <a:p>
            <a:r>
              <a:rPr lang="en-US" sz="1500" dirty="0">
                <a:solidFill>
                  <a:srgbClr val="000000"/>
                </a:solidFill>
                <a:latin typeface="Consolas" panose="020B0609020204030204" pitchFamily="49" charset="0"/>
              </a:rPr>
              <a:t>      {2, 3}</a:t>
            </a:r>
          </a:p>
          <a:p>
            <a:r>
              <a:rPr lang="en-US" sz="1500" dirty="0">
                <a:solidFill>
                  <a:srgbClr val="000000"/>
                </a:solidFill>
                <a:latin typeface="Consolas" panose="020B0609020204030204" pitchFamily="49" charset="0"/>
              </a:rPr>
              <a:t>  });</a:t>
            </a:r>
            <a:endParaRPr lang="en-US" sz="1500" dirty="0"/>
          </a:p>
        </p:txBody>
      </p:sp>
      <p:sp>
        <p:nvSpPr>
          <p:cNvPr id="8" name="Content Placeholder 1"/>
          <p:cNvSpPr txBox="1">
            <a:spLocks/>
          </p:cNvSpPr>
          <p:nvPr/>
        </p:nvSpPr>
        <p:spPr>
          <a:xfrm>
            <a:off x="433952" y="4748579"/>
            <a:ext cx="11106149" cy="475848"/>
          </a:xfrm>
          <a:prstGeom prst="rect">
            <a:avLst/>
          </a:prstGeom>
        </p:spPr>
        <p:txBody>
          <a:bodyPr vert="horz" lIns="91426" tIns="45718" rIns="91426" bIns="45718" rtlCol="0">
            <a:normAutofit/>
          </a:bodyPr>
          <a:lstStyle>
            <a:lvl1pPr marL="130302" marR="0" indent="-130302" algn="l" defTabSz="342900" rtl="0" eaLnBrk="1" fontAlgn="auto" latinLnBrk="0" hangingPunct="1">
              <a:lnSpc>
                <a:spcPct val="120000"/>
              </a:lnSpc>
              <a:spcBef>
                <a:spcPts val="0"/>
              </a:spcBef>
              <a:spcAft>
                <a:spcPts val="750"/>
              </a:spcAft>
              <a:buClr>
                <a:schemeClr val="accent2"/>
              </a:buClr>
              <a:buSzTx/>
              <a:buFont typeface="Arial"/>
              <a:buChar char="•"/>
              <a:tabLst/>
              <a:defRPr sz="1400" kern="1200" baseline="0">
                <a:solidFill>
                  <a:schemeClr val="tx1"/>
                </a:solidFill>
                <a:latin typeface="+mn-lt"/>
                <a:ea typeface="+mn-ea"/>
                <a:cs typeface="+mn-cs"/>
              </a:defRPr>
            </a:lvl1pPr>
            <a:lvl2pPr marL="557213" indent="-214313" algn="l" defTabSz="342900" rtl="0" eaLnBrk="1" latinLnBrk="0" hangingPunct="1">
              <a:spcBef>
                <a:spcPct val="20000"/>
              </a:spcBef>
              <a:buFont typeface="Arial"/>
              <a:buChar char="–"/>
              <a:defRPr sz="1200" kern="1200">
                <a:solidFill>
                  <a:schemeClr val="tx1"/>
                </a:solidFill>
                <a:latin typeface="+mn-lt"/>
                <a:ea typeface="+mn-ea"/>
                <a:cs typeface="+mn-cs"/>
              </a:defRPr>
            </a:lvl2pPr>
            <a:lvl3pPr marL="857250" indent="-171450" algn="l" defTabSz="342900" rtl="0" eaLnBrk="1" latinLnBrk="0" hangingPunct="1">
              <a:spcBef>
                <a:spcPct val="20000"/>
              </a:spcBef>
              <a:buFont typeface="Arial"/>
              <a:buChar char="•"/>
              <a:defRPr sz="1200" kern="1200">
                <a:solidFill>
                  <a:schemeClr val="tx1"/>
                </a:solidFill>
                <a:latin typeface="+mn-lt"/>
                <a:ea typeface="+mn-ea"/>
                <a:cs typeface="+mn-cs"/>
              </a:defRPr>
            </a:lvl3pPr>
            <a:lvl4pPr marL="1200150" indent="-171450" algn="l" defTabSz="342900" rtl="0" eaLnBrk="1" latinLnBrk="0" hangingPunct="1">
              <a:spcBef>
                <a:spcPct val="20000"/>
              </a:spcBef>
              <a:buFont typeface="Arial"/>
              <a:buChar char="–"/>
              <a:defRPr sz="1200" kern="1200">
                <a:solidFill>
                  <a:schemeClr val="tx1"/>
                </a:solidFill>
                <a:latin typeface="+mn-lt"/>
                <a:ea typeface="+mn-ea"/>
                <a:cs typeface="+mn-cs"/>
              </a:defRPr>
            </a:lvl4pPr>
            <a:lvl5pPr marL="1543050" indent="-171450" algn="l" defTabSz="342900" rtl="0" eaLnBrk="1" latinLnBrk="0" hangingPunct="1">
              <a:spcBef>
                <a:spcPct val="20000"/>
              </a:spcBef>
              <a:buFont typeface="Arial"/>
              <a:buChar char="»"/>
              <a:defRPr sz="12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a:lstStyle>
          <a:p>
            <a:r>
              <a:rPr lang="en-US" sz="1600" dirty="0"/>
              <a:t>Initialization: first dimension has to be specified</a:t>
            </a:r>
          </a:p>
        </p:txBody>
      </p:sp>
      <p:sp>
        <p:nvSpPr>
          <p:cNvPr id="9" name="Rectangle 8"/>
          <p:cNvSpPr/>
          <p:nvPr/>
        </p:nvSpPr>
        <p:spPr>
          <a:xfrm>
            <a:off x="1131166" y="5357741"/>
            <a:ext cx="7887572" cy="323163"/>
          </a:xfrm>
          <a:prstGeom prst="rect">
            <a:avLst/>
          </a:prstGeom>
          <a:solidFill>
            <a:schemeClr val="bg1">
              <a:lumMod val="95000"/>
            </a:schemeClr>
          </a:solidFill>
          <a:ln>
            <a:solidFill>
              <a:schemeClr val="tx1">
                <a:lumMod val="40000"/>
                <a:lumOff val="60000"/>
              </a:schemeClr>
            </a:solidFill>
          </a:ln>
        </p:spPr>
        <p:txBody>
          <a:bodyPr wrap="square" lIns="91426" tIns="45718" rIns="91426" bIns="45718">
            <a:spAutoFit/>
          </a:bodyPr>
          <a:lstStyle/>
          <a:p>
            <a:r>
              <a:rPr lang="en-US" sz="1500" dirty="0">
                <a:solidFill>
                  <a:srgbClr val="000000"/>
                </a:solidFill>
                <a:highlight>
                  <a:srgbClr val="E8F2FE"/>
                </a:highlight>
                <a:latin typeface="Consolas" panose="020B0609020204030204" pitchFamily="49" charset="0"/>
              </a:rPr>
              <a:t> </a:t>
            </a:r>
            <a:r>
              <a:rPr lang="en-US" sz="1500" dirty="0">
                <a:solidFill>
                  <a:srgbClr val="7F0055"/>
                </a:solidFill>
                <a:highlight>
                  <a:srgbClr val="E8F2FE"/>
                </a:highlight>
                <a:latin typeface="Consolas" panose="020B0609020204030204" pitchFamily="49" charset="0"/>
              </a:rPr>
              <a:t>int</a:t>
            </a:r>
            <a:r>
              <a:rPr lang="en-US" sz="1500" dirty="0">
                <a:solidFill>
                  <a:srgbClr val="000000"/>
                </a:solidFill>
                <a:highlight>
                  <a:srgbClr val="E8F2FE"/>
                </a:highlight>
                <a:latin typeface="Consolas" panose="020B0609020204030204" pitchFamily="49" charset="0"/>
              </a:rPr>
              <a:t>[][] arr = </a:t>
            </a:r>
            <a:r>
              <a:rPr lang="en-US" sz="1500" dirty="0">
                <a:solidFill>
                  <a:srgbClr val="7F0055"/>
                </a:solidFill>
                <a:highlight>
                  <a:srgbClr val="E8F2FE"/>
                </a:highlight>
                <a:latin typeface="Consolas" panose="020B0609020204030204" pitchFamily="49" charset="0"/>
              </a:rPr>
              <a:t>new</a:t>
            </a:r>
            <a:r>
              <a:rPr lang="en-US" sz="1500" dirty="0">
                <a:solidFill>
                  <a:srgbClr val="000000"/>
                </a:solidFill>
                <a:highlight>
                  <a:srgbClr val="E8F2FE"/>
                </a:highlight>
                <a:latin typeface="Consolas" panose="020B0609020204030204" pitchFamily="49" charset="0"/>
              </a:rPr>
              <a:t> </a:t>
            </a:r>
            <a:r>
              <a:rPr lang="en-US" sz="1500" dirty="0" err="1">
                <a:solidFill>
                  <a:srgbClr val="7F0055"/>
                </a:solidFill>
                <a:highlight>
                  <a:srgbClr val="E8F2FE"/>
                </a:highlight>
                <a:latin typeface="Consolas" panose="020B0609020204030204" pitchFamily="49" charset="0"/>
              </a:rPr>
              <a:t>int</a:t>
            </a:r>
            <a:r>
              <a:rPr lang="en-US" sz="1500" dirty="0">
                <a:solidFill>
                  <a:srgbClr val="000000"/>
                </a:solidFill>
                <a:highlight>
                  <a:srgbClr val="E8F2FE"/>
                </a:highlight>
                <a:latin typeface="Consolas" panose="020B0609020204030204" pitchFamily="49" charset="0"/>
              </a:rPr>
              <a:t>[2][2];</a:t>
            </a:r>
            <a:endParaRPr lang="en-US" sz="1500" dirty="0"/>
          </a:p>
        </p:txBody>
      </p:sp>
    </p:spTree>
    <p:extLst>
      <p:ext uri="{BB962C8B-B14F-4D97-AF65-F5344CB8AC3E}">
        <p14:creationId xmlns:p14="http://schemas.microsoft.com/office/powerpoint/2010/main" val="239002387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557532" y="1010837"/>
            <a:ext cx="11106149" cy="578224"/>
          </a:xfrm>
        </p:spPr>
        <p:txBody>
          <a:bodyPr/>
          <a:lstStyle/>
          <a:p>
            <a:r>
              <a:rPr lang="en-US" dirty="0"/>
              <a:t>New is required:</a:t>
            </a:r>
          </a:p>
        </p:txBody>
      </p:sp>
      <p:sp>
        <p:nvSpPr>
          <p:cNvPr id="3" name="Text Placeholder 2"/>
          <p:cNvSpPr>
            <a:spLocks noGrp="1"/>
          </p:cNvSpPr>
          <p:nvPr>
            <p:ph type="body" sz="quarter" idx="11"/>
          </p:nvPr>
        </p:nvSpPr>
        <p:spPr/>
        <p:txBody>
          <a:bodyPr/>
          <a:lstStyle/>
          <a:p>
            <a:r>
              <a:rPr lang="en-US" dirty="0"/>
              <a:t>Array type expressions</a:t>
            </a:r>
          </a:p>
        </p:txBody>
      </p:sp>
      <p:sp>
        <p:nvSpPr>
          <p:cNvPr id="6" name="Text Placeholder 3"/>
          <p:cNvSpPr>
            <a:spLocks noGrp="1"/>
          </p:cNvSpPr>
          <p:nvPr>
            <p:ph type="body" sz="quarter" idx="12"/>
          </p:nvPr>
        </p:nvSpPr>
        <p:spPr>
          <a:xfrm>
            <a:off x="557539" y="4451742"/>
            <a:ext cx="2209559" cy="380086"/>
          </a:xfrm>
          <a:solidFill>
            <a:schemeClr val="accent3"/>
          </a:solidFill>
        </p:spPr>
        <p:txBody>
          <a:bodyPr/>
          <a:lstStyle/>
          <a:p>
            <a:r>
              <a:rPr lang="hu-HU" sz="1900" dirty="0"/>
              <a:t>UTILITY CLASS</a:t>
            </a:r>
            <a:endParaRPr lang="en-US" sz="1900" dirty="0"/>
          </a:p>
        </p:txBody>
      </p:sp>
      <p:sp>
        <p:nvSpPr>
          <p:cNvPr id="5" name="Rectangle 4"/>
          <p:cNvSpPr/>
          <p:nvPr/>
        </p:nvSpPr>
        <p:spPr>
          <a:xfrm>
            <a:off x="799069" y="1561703"/>
            <a:ext cx="7357083" cy="2697564"/>
          </a:xfrm>
          <a:prstGeom prst="rect">
            <a:avLst/>
          </a:prstGeom>
          <a:solidFill>
            <a:schemeClr val="bg1">
              <a:lumMod val="95000"/>
            </a:schemeClr>
          </a:solidFill>
          <a:ln>
            <a:solidFill>
              <a:schemeClr val="tx1">
                <a:lumMod val="40000"/>
                <a:lumOff val="60000"/>
              </a:schemeClr>
            </a:solidFill>
          </a:ln>
        </p:spPr>
        <p:txBody>
          <a:bodyPr wrap="square" lIns="91426" tIns="45718" rIns="91426" bIns="45718">
            <a:spAutoFit/>
          </a:bodyPr>
          <a:lstStyle/>
          <a:p>
            <a:r>
              <a:rPr lang="en-US" sz="2400" dirty="0">
                <a:solidFill>
                  <a:srgbClr val="7F0055"/>
                </a:solidFill>
                <a:latin typeface="Consolas" panose="020B0609020204030204" pitchFamily="49" charset="0"/>
              </a:rPr>
              <a:t>public</a:t>
            </a:r>
            <a:r>
              <a:rPr lang="en-US" sz="2400" dirty="0">
                <a:solidFill>
                  <a:srgbClr val="000000"/>
                </a:solidFill>
                <a:latin typeface="Consolas" panose="020B0609020204030204" pitchFamily="49" charset="0"/>
              </a:rPr>
              <a:t> </a:t>
            </a:r>
            <a:r>
              <a:rPr lang="en-US" sz="2400" dirty="0">
                <a:solidFill>
                  <a:srgbClr val="7F0055"/>
                </a:solidFill>
                <a:latin typeface="Consolas" panose="020B0609020204030204" pitchFamily="49" charset="0"/>
              </a:rPr>
              <a:t>static</a:t>
            </a:r>
            <a:r>
              <a:rPr lang="en-US" sz="2400" dirty="0">
                <a:solidFill>
                  <a:srgbClr val="000000"/>
                </a:solidFill>
                <a:latin typeface="Consolas" panose="020B0609020204030204" pitchFamily="49" charset="0"/>
              </a:rPr>
              <a:t> </a:t>
            </a:r>
            <a:r>
              <a:rPr lang="en-US" sz="2400" dirty="0">
                <a:solidFill>
                  <a:srgbClr val="7F0055"/>
                </a:solidFill>
                <a:latin typeface="Consolas" panose="020B0609020204030204" pitchFamily="49" charset="0"/>
              </a:rPr>
              <a:t>int</a:t>
            </a:r>
            <a:r>
              <a:rPr lang="en-US" sz="2400" dirty="0">
                <a:solidFill>
                  <a:srgbClr val="000000"/>
                </a:solidFill>
                <a:latin typeface="Consolas" panose="020B0609020204030204" pitchFamily="49" charset="0"/>
              </a:rPr>
              <a:t> sum(</a:t>
            </a:r>
            <a:r>
              <a:rPr lang="en-US" sz="2400" dirty="0">
                <a:solidFill>
                  <a:srgbClr val="7F0055"/>
                </a:solidFill>
                <a:latin typeface="Consolas" panose="020B0609020204030204" pitchFamily="49" charset="0"/>
              </a:rPr>
              <a:t>int</a:t>
            </a:r>
            <a:r>
              <a:rPr lang="en-US" sz="2400" dirty="0">
                <a:solidFill>
                  <a:srgbClr val="000000"/>
                </a:solidFill>
                <a:latin typeface="Consolas" panose="020B0609020204030204" pitchFamily="49" charset="0"/>
              </a:rPr>
              <a:t>[] arr</a:t>
            </a:r>
            <a:r>
              <a:rPr lang="hu-HU" sz="2400" dirty="0">
                <a:solidFill>
                  <a:srgbClr val="000000"/>
                </a:solidFill>
                <a:latin typeface="Consolas" panose="020B0609020204030204" pitchFamily="49" charset="0"/>
              </a:rPr>
              <a:t>ay</a:t>
            </a:r>
            <a:r>
              <a:rPr lang="en-US" sz="2400" dirty="0">
                <a:solidFill>
                  <a:srgbClr val="000000"/>
                </a:solidFill>
                <a:latin typeface="Consolas" panose="020B0609020204030204" pitchFamily="49" charset="0"/>
              </a:rPr>
              <a:t>) { ... }</a:t>
            </a:r>
          </a:p>
          <a:p>
            <a:endParaRPr lang="en-US" sz="2400" dirty="0">
              <a:latin typeface="Consolas" panose="020B0609020204030204" pitchFamily="49" charset="0"/>
            </a:endParaRPr>
          </a:p>
          <a:p>
            <a:r>
              <a:rPr lang="en-US" sz="2400" dirty="0">
                <a:solidFill>
                  <a:srgbClr val="7F0055"/>
                </a:solidFill>
                <a:latin typeface="Consolas" panose="020B0609020204030204" pitchFamily="49" charset="0"/>
              </a:rPr>
              <a:t>public</a:t>
            </a:r>
            <a:r>
              <a:rPr lang="en-US" sz="2400" dirty="0">
                <a:solidFill>
                  <a:srgbClr val="000000"/>
                </a:solidFill>
                <a:latin typeface="Consolas" panose="020B0609020204030204" pitchFamily="49" charset="0"/>
              </a:rPr>
              <a:t> </a:t>
            </a:r>
            <a:r>
              <a:rPr lang="en-US" sz="2400" dirty="0">
                <a:solidFill>
                  <a:srgbClr val="7F0055"/>
                </a:solidFill>
                <a:latin typeface="Consolas" panose="020B0609020204030204" pitchFamily="49" charset="0"/>
              </a:rPr>
              <a:t>static</a:t>
            </a:r>
            <a:r>
              <a:rPr lang="en-US" sz="2400" dirty="0">
                <a:solidFill>
                  <a:srgbClr val="000000"/>
                </a:solidFill>
                <a:latin typeface="Consolas" panose="020B0609020204030204" pitchFamily="49" charset="0"/>
              </a:rPr>
              <a:t> </a:t>
            </a:r>
            <a:r>
              <a:rPr lang="en-US" sz="2400" dirty="0">
                <a:solidFill>
                  <a:srgbClr val="7F0055"/>
                </a:solidFill>
                <a:latin typeface="Consolas" panose="020B0609020204030204" pitchFamily="49" charset="0"/>
              </a:rPr>
              <a:t>void</a:t>
            </a:r>
            <a:r>
              <a:rPr lang="en-US" sz="2400" dirty="0">
                <a:solidFill>
                  <a:srgbClr val="000000"/>
                </a:solidFill>
                <a:latin typeface="Consolas" panose="020B0609020204030204" pitchFamily="49" charset="0"/>
              </a:rPr>
              <a:t> main(String[] args) {</a:t>
            </a:r>
          </a:p>
          <a:p>
            <a:r>
              <a:rPr lang="en-US" sz="2400" dirty="0">
                <a:solidFill>
                  <a:srgbClr val="000000"/>
                </a:solidFill>
                <a:latin typeface="Consolas" panose="020B0609020204030204" pitchFamily="49" charset="0"/>
              </a:rPr>
              <a:t>	int results[] = new int[4];</a:t>
            </a:r>
          </a:p>
          <a:p>
            <a:r>
              <a:rPr lang="en-US" sz="2400" dirty="0">
                <a:solidFill>
                  <a:srgbClr val="000000"/>
                </a:solidFill>
                <a:latin typeface="Consolas" panose="020B0609020204030204" pitchFamily="49" charset="0"/>
              </a:rPr>
              <a:t>    </a:t>
            </a:r>
            <a:r>
              <a:rPr lang="en-US" sz="2400" dirty="0">
                <a:solidFill>
                  <a:srgbClr val="7F0055"/>
                </a:solidFill>
                <a:latin typeface="Consolas" panose="020B0609020204030204" pitchFamily="49" charset="0"/>
              </a:rPr>
              <a:t>int</a:t>
            </a:r>
            <a:r>
              <a:rPr lang="en-US" sz="2400" dirty="0">
                <a:solidFill>
                  <a:srgbClr val="000000"/>
                </a:solidFill>
                <a:latin typeface="Consolas" panose="020B0609020204030204" pitchFamily="49" charset="0"/>
              </a:rPr>
              <a:t> result = sum( </a:t>
            </a:r>
            <a:r>
              <a:rPr lang="en-US" sz="2400" dirty="0">
                <a:solidFill>
                  <a:srgbClr val="7F0055"/>
                </a:solidFill>
                <a:latin typeface="Consolas" panose="020B0609020204030204" pitchFamily="49" charset="0"/>
              </a:rPr>
              <a:t>new</a:t>
            </a:r>
            <a:r>
              <a:rPr lang="en-US" sz="2400" dirty="0">
                <a:solidFill>
                  <a:srgbClr val="000000"/>
                </a:solidFill>
                <a:latin typeface="Consolas" panose="020B0609020204030204" pitchFamily="49" charset="0"/>
              </a:rPr>
              <a:t> </a:t>
            </a:r>
            <a:r>
              <a:rPr lang="en-US" sz="2400" dirty="0">
                <a:solidFill>
                  <a:srgbClr val="7F0055"/>
                </a:solidFill>
                <a:latin typeface="Consolas" panose="020B0609020204030204" pitchFamily="49" charset="0"/>
              </a:rPr>
              <a:t>int</a:t>
            </a:r>
            <a:r>
              <a:rPr lang="en-US" sz="2400" dirty="0">
                <a:solidFill>
                  <a:srgbClr val="000000"/>
                </a:solidFill>
                <a:latin typeface="Consolas" panose="020B0609020204030204" pitchFamily="49" charset="0"/>
              </a:rPr>
              <a:t>[] {1, 2, 3} );</a:t>
            </a:r>
          </a:p>
          <a:p>
            <a:r>
              <a:rPr lang="en-US" sz="2400" dirty="0">
                <a:solidFill>
                  <a:srgbClr val="000000"/>
                </a:solidFill>
                <a:latin typeface="Consolas" panose="020B0609020204030204" pitchFamily="49" charset="0"/>
              </a:rPr>
              <a:t>}</a:t>
            </a:r>
            <a:endParaRPr lang="en-US" sz="2400" dirty="0"/>
          </a:p>
        </p:txBody>
      </p:sp>
      <p:sp>
        <p:nvSpPr>
          <p:cNvPr id="7" name="Rectangle 6"/>
          <p:cNvSpPr/>
          <p:nvPr/>
        </p:nvSpPr>
        <p:spPr>
          <a:xfrm>
            <a:off x="557539" y="4831836"/>
            <a:ext cx="9717255" cy="830997"/>
          </a:xfrm>
          <a:prstGeom prst="rect">
            <a:avLst/>
          </a:prstGeom>
        </p:spPr>
        <p:txBody>
          <a:bodyPr wrap="square" lIns="91426" tIns="45718" rIns="91426" bIns="45718">
            <a:spAutoFit/>
          </a:bodyPr>
          <a:lstStyle/>
          <a:p>
            <a:r>
              <a:rPr lang="en-US" sz="2400" dirty="0">
                <a:latin typeface="+mj-lt"/>
              </a:rPr>
              <a:t>See java.util.Arrays, many useful features (toString(), fill(), sort(), etc.).</a:t>
            </a:r>
          </a:p>
          <a:p>
            <a:r>
              <a:rPr lang="en-US" sz="2400" b="1" dirty="0">
                <a:latin typeface="+mj-lt"/>
              </a:rPr>
              <a:t>Details</a:t>
            </a:r>
            <a:r>
              <a:rPr lang="en-US" sz="2400" b="1" dirty="0">
                <a:solidFill>
                  <a:srgbClr val="000000"/>
                </a:solidFill>
                <a:latin typeface="+mj-lt"/>
              </a:rPr>
              <a:t>:</a:t>
            </a:r>
            <a:r>
              <a:rPr lang="hu-HU" sz="2400" b="1" dirty="0">
                <a:solidFill>
                  <a:srgbClr val="000000"/>
                </a:solidFill>
                <a:latin typeface="+mj-lt"/>
              </a:rPr>
              <a:t> </a:t>
            </a:r>
            <a:r>
              <a:rPr lang="en-US" sz="2400" dirty="0">
                <a:solidFill>
                  <a:srgbClr val="0070C0"/>
                </a:solidFill>
                <a:latin typeface="+mj-lt"/>
                <a:hlinkClick r:id="rId3">
                  <a:extLst>
                    <a:ext uri="{A12FA001-AC4F-418D-AE19-62706E023703}">
                      <ahyp:hlinkClr xmlns:ahyp="http://schemas.microsoft.com/office/drawing/2018/hyperlinkcolor" xmlns="" val="tx"/>
                    </a:ext>
                  </a:extLst>
                </a:hlinkClick>
              </a:rPr>
              <a:t>https://docs.oracle.com/javase/8/docs/api/java/util/Arrays.html</a:t>
            </a:r>
            <a:endParaRPr lang="en-US" sz="2400" dirty="0">
              <a:solidFill>
                <a:srgbClr val="0070C0"/>
              </a:solidFill>
              <a:latin typeface="+mj-lt"/>
            </a:endParaRPr>
          </a:p>
        </p:txBody>
      </p:sp>
    </p:spTree>
    <p:extLst>
      <p:ext uri="{BB962C8B-B14F-4D97-AF65-F5344CB8AC3E}">
        <p14:creationId xmlns:p14="http://schemas.microsoft.com/office/powerpoint/2010/main" val="224005261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26919" y="1227313"/>
            <a:ext cx="11401492" cy="3551723"/>
          </a:xfrm>
        </p:spPr>
        <p:txBody>
          <a:bodyPr>
            <a:normAutofit/>
          </a:bodyPr>
          <a:lstStyle/>
          <a:p>
            <a:r>
              <a:rPr lang="en-US" dirty="0"/>
              <a:t>Introduced in Java 5.0</a:t>
            </a:r>
          </a:p>
          <a:p>
            <a:r>
              <a:rPr lang="en-US" dirty="0"/>
              <a:t>Used for predefined set of constants, like type of fruits:</a:t>
            </a:r>
          </a:p>
          <a:p>
            <a:r>
              <a:rPr lang="en-US" dirty="0"/>
              <a:t>Could have data fields and constructors.</a:t>
            </a:r>
          </a:p>
          <a:p>
            <a:r>
              <a:rPr lang="en-US" dirty="0"/>
              <a:t>Could be easily used in switch formula.</a:t>
            </a:r>
          </a:p>
          <a:p>
            <a:endParaRPr lang="en-US" dirty="0"/>
          </a:p>
        </p:txBody>
      </p:sp>
      <p:sp>
        <p:nvSpPr>
          <p:cNvPr id="3" name="Text Placeholder 2"/>
          <p:cNvSpPr>
            <a:spLocks noGrp="1"/>
          </p:cNvSpPr>
          <p:nvPr>
            <p:ph type="body" sz="quarter" idx="11"/>
          </p:nvPr>
        </p:nvSpPr>
        <p:spPr/>
        <p:txBody>
          <a:bodyPr/>
          <a:lstStyle/>
          <a:p>
            <a:r>
              <a:rPr lang="hu-HU" dirty="0"/>
              <a:t>Enumerations</a:t>
            </a:r>
            <a:endParaRPr lang="en-US" dirty="0"/>
          </a:p>
        </p:txBody>
      </p:sp>
      <p:sp>
        <p:nvSpPr>
          <p:cNvPr id="5" name="Rectangle 4"/>
          <p:cNvSpPr/>
          <p:nvPr/>
        </p:nvSpPr>
        <p:spPr>
          <a:xfrm>
            <a:off x="5940723" y="1077327"/>
            <a:ext cx="6096000" cy="4770537"/>
          </a:xfrm>
          <a:prstGeom prst="rect">
            <a:avLst/>
          </a:prstGeom>
          <a:solidFill>
            <a:schemeClr val="bg1">
              <a:lumMod val="95000"/>
            </a:schemeClr>
          </a:solidFill>
          <a:ln>
            <a:solidFill>
              <a:schemeClr val="tx1">
                <a:lumMod val="40000"/>
                <a:lumOff val="60000"/>
              </a:schemeClr>
            </a:solidFill>
          </a:ln>
        </p:spPr>
        <p:txBody>
          <a:bodyPr lIns="91426" tIns="45718" rIns="91426" bIns="45718">
            <a:spAutoFit/>
          </a:bodyPr>
          <a:lstStyle/>
          <a:p>
            <a:r>
              <a:rPr lang="en-US" sz="1600" b="1" dirty="0"/>
              <a:t>public </a:t>
            </a:r>
            <a:r>
              <a:rPr lang="en-US" sz="1600" b="1" dirty="0" err="1"/>
              <a:t>enum</a:t>
            </a:r>
            <a:r>
              <a:rPr lang="en-US" sz="1600" b="1" dirty="0"/>
              <a:t> </a:t>
            </a:r>
            <a:r>
              <a:rPr lang="en-US" sz="1600" b="1" dirty="0" err="1"/>
              <a:t>FruitsEnum</a:t>
            </a:r>
            <a:r>
              <a:rPr lang="en-US" sz="1600" b="1" dirty="0"/>
              <a:t> {</a:t>
            </a:r>
          </a:p>
          <a:p>
            <a:pPr lvl="1"/>
            <a:r>
              <a:rPr lang="en-US" sz="1600" b="1" i="1" dirty="0"/>
              <a:t>Banana(1, “yellow"), Orange(2, “orange);</a:t>
            </a:r>
          </a:p>
          <a:p>
            <a:pPr lvl="1"/>
            <a:endParaRPr lang="en-US" sz="1600" dirty="0"/>
          </a:p>
          <a:p>
            <a:pPr lvl="1"/>
            <a:r>
              <a:rPr lang="en-US" sz="1600" b="1" dirty="0"/>
              <a:t>private </a:t>
            </a:r>
            <a:r>
              <a:rPr lang="en-US" sz="1600" b="1" dirty="0" err="1"/>
              <a:t>int</a:t>
            </a:r>
            <a:r>
              <a:rPr lang="en-US" sz="1600" b="1" dirty="0"/>
              <a:t> </a:t>
            </a:r>
            <a:r>
              <a:rPr lang="en-US" sz="1600" b="1" dirty="0" err="1"/>
              <a:t>fruitValue</a:t>
            </a:r>
            <a:r>
              <a:rPr lang="en-US" sz="1600" b="1" dirty="0"/>
              <a:t>;</a:t>
            </a:r>
          </a:p>
          <a:p>
            <a:pPr lvl="1"/>
            <a:r>
              <a:rPr lang="en-US" sz="1600" b="1" dirty="0"/>
              <a:t>private String </a:t>
            </a:r>
            <a:r>
              <a:rPr lang="en-US" sz="1600" b="1" dirty="0" err="1"/>
              <a:t>fruitColor</a:t>
            </a:r>
            <a:r>
              <a:rPr lang="en-US" sz="1600" b="1" dirty="0"/>
              <a:t>;</a:t>
            </a:r>
          </a:p>
          <a:p>
            <a:pPr lvl="1"/>
            <a:endParaRPr lang="en-US" sz="1600" dirty="0"/>
          </a:p>
          <a:p>
            <a:pPr lvl="1"/>
            <a:r>
              <a:rPr lang="en-US" sz="1600" b="1" dirty="0"/>
              <a:t>public String </a:t>
            </a:r>
            <a:r>
              <a:rPr lang="en-US" sz="1600" b="1" dirty="0" err="1"/>
              <a:t>getFruitColor</a:t>
            </a:r>
            <a:r>
              <a:rPr lang="en-US" sz="1600" b="1" dirty="0"/>
              <a:t>() {</a:t>
            </a:r>
          </a:p>
          <a:p>
            <a:pPr lvl="1"/>
            <a:r>
              <a:rPr lang="en-US" sz="1600" b="1" dirty="0"/>
              <a:t>return </a:t>
            </a:r>
            <a:r>
              <a:rPr lang="en-US" sz="1600" b="1" dirty="0" err="1"/>
              <a:t>fruitColor</a:t>
            </a:r>
            <a:r>
              <a:rPr lang="en-US" sz="1600" b="1" dirty="0"/>
              <a:t>;</a:t>
            </a:r>
          </a:p>
          <a:p>
            <a:pPr lvl="1"/>
            <a:r>
              <a:rPr lang="en-US" sz="1600" dirty="0"/>
              <a:t>}</a:t>
            </a:r>
          </a:p>
          <a:p>
            <a:pPr lvl="1"/>
            <a:endParaRPr lang="en-US" sz="1600" dirty="0"/>
          </a:p>
          <a:p>
            <a:pPr lvl="1"/>
            <a:r>
              <a:rPr lang="en-US" sz="1600" b="1" dirty="0"/>
              <a:t>public </a:t>
            </a:r>
            <a:r>
              <a:rPr lang="en-US" sz="1600" b="1" dirty="0" err="1"/>
              <a:t>int</a:t>
            </a:r>
            <a:r>
              <a:rPr lang="en-US" sz="1600" b="1" dirty="0"/>
              <a:t> </a:t>
            </a:r>
            <a:r>
              <a:rPr lang="en-US" sz="1600" b="1" dirty="0" err="1"/>
              <a:t>getFruitValue</a:t>
            </a:r>
            <a:r>
              <a:rPr lang="en-US" sz="1600" b="1" dirty="0"/>
              <a:t>() {</a:t>
            </a:r>
          </a:p>
          <a:p>
            <a:pPr lvl="1"/>
            <a:r>
              <a:rPr lang="en-US" sz="1600" b="1" dirty="0"/>
              <a:t>return </a:t>
            </a:r>
            <a:r>
              <a:rPr lang="en-US" sz="1600" b="1" dirty="0" err="1"/>
              <a:t>fruitValue</a:t>
            </a:r>
            <a:r>
              <a:rPr lang="en-US" sz="1600" b="1" dirty="0"/>
              <a:t>;</a:t>
            </a:r>
          </a:p>
          <a:p>
            <a:pPr lvl="1"/>
            <a:r>
              <a:rPr lang="en-US" sz="1600" dirty="0"/>
              <a:t>}</a:t>
            </a:r>
          </a:p>
          <a:p>
            <a:pPr lvl="1"/>
            <a:endParaRPr lang="en-US" sz="1600" dirty="0"/>
          </a:p>
          <a:p>
            <a:pPr lvl="1"/>
            <a:r>
              <a:rPr lang="en-US" sz="1600" dirty="0" err="1"/>
              <a:t>RequestActionEnum</a:t>
            </a:r>
            <a:r>
              <a:rPr lang="en-US" sz="1600" dirty="0"/>
              <a:t>(</a:t>
            </a:r>
            <a:r>
              <a:rPr lang="en-US" sz="1600" b="1" dirty="0" err="1"/>
              <a:t>int</a:t>
            </a:r>
            <a:r>
              <a:rPr lang="en-US" sz="1600" b="1" dirty="0"/>
              <a:t> </a:t>
            </a:r>
            <a:r>
              <a:rPr lang="en-US" sz="1600" b="1" dirty="0" err="1"/>
              <a:t>fruitValue</a:t>
            </a:r>
            <a:r>
              <a:rPr lang="en-US" sz="1600" b="1" dirty="0"/>
              <a:t>, String </a:t>
            </a:r>
            <a:r>
              <a:rPr lang="en-US" sz="1600" b="1" dirty="0" err="1"/>
              <a:t>fruitColor</a:t>
            </a:r>
            <a:r>
              <a:rPr lang="en-US" sz="1600" b="1" dirty="0"/>
              <a:t>) {</a:t>
            </a:r>
          </a:p>
          <a:p>
            <a:pPr lvl="1"/>
            <a:r>
              <a:rPr lang="en-US" sz="1600" b="1" dirty="0" err="1"/>
              <a:t>this.fruitValue</a:t>
            </a:r>
            <a:r>
              <a:rPr lang="en-US" sz="1600" b="1" dirty="0"/>
              <a:t> = </a:t>
            </a:r>
            <a:r>
              <a:rPr lang="en-US" sz="1600" b="1" dirty="0" err="1"/>
              <a:t>fruitValue</a:t>
            </a:r>
            <a:r>
              <a:rPr lang="en-US" sz="1600" b="1" dirty="0"/>
              <a:t>;</a:t>
            </a:r>
          </a:p>
          <a:p>
            <a:pPr lvl="1"/>
            <a:r>
              <a:rPr lang="en-US" sz="1600" b="1" dirty="0" err="1"/>
              <a:t>this.fruitColor</a:t>
            </a:r>
            <a:r>
              <a:rPr lang="en-US" sz="1600" b="1" dirty="0"/>
              <a:t> = </a:t>
            </a:r>
            <a:r>
              <a:rPr lang="en-US" sz="1600" b="1" dirty="0" err="1"/>
              <a:t>fruitColor</a:t>
            </a:r>
            <a:r>
              <a:rPr lang="en-US" sz="1600" b="1" dirty="0"/>
              <a:t>;</a:t>
            </a:r>
          </a:p>
          <a:p>
            <a:pPr lvl="1"/>
            <a:r>
              <a:rPr lang="en-US" sz="1600" dirty="0"/>
              <a:t>}</a:t>
            </a:r>
          </a:p>
          <a:p>
            <a:r>
              <a:rPr lang="en-US" sz="1600" dirty="0"/>
              <a:t>}</a:t>
            </a:r>
          </a:p>
        </p:txBody>
      </p:sp>
      <p:sp>
        <p:nvSpPr>
          <p:cNvPr id="6" name="Content Placeholder 1"/>
          <p:cNvSpPr txBox="1">
            <a:spLocks/>
          </p:cNvSpPr>
          <p:nvPr/>
        </p:nvSpPr>
        <p:spPr>
          <a:xfrm flipH="1">
            <a:off x="-2501659" y="3640355"/>
            <a:ext cx="1351467" cy="571807"/>
          </a:xfrm>
          <a:prstGeom prst="rect">
            <a:avLst/>
          </a:prstGeom>
        </p:spPr>
        <p:txBody>
          <a:bodyPr vert="horz" lIns="91426" tIns="45718" rIns="91426" bIns="45718" rtlCol="0">
            <a:normAutofit/>
          </a:bodyPr>
          <a:lstStyle>
            <a:lvl1pPr marL="130302" marR="0" indent="-130302" algn="l" defTabSz="342900" rtl="0" eaLnBrk="1" fontAlgn="auto" latinLnBrk="0" hangingPunct="1">
              <a:lnSpc>
                <a:spcPct val="120000"/>
              </a:lnSpc>
              <a:spcBef>
                <a:spcPts val="0"/>
              </a:spcBef>
              <a:spcAft>
                <a:spcPts val="750"/>
              </a:spcAft>
              <a:buClr>
                <a:schemeClr val="accent2"/>
              </a:buClr>
              <a:buSzTx/>
              <a:buFont typeface="Arial"/>
              <a:buChar char="•"/>
              <a:tabLst/>
              <a:defRPr sz="1400" kern="1200" baseline="0">
                <a:solidFill>
                  <a:schemeClr val="tx1"/>
                </a:solidFill>
                <a:latin typeface="+mn-lt"/>
                <a:ea typeface="+mn-ea"/>
                <a:cs typeface="+mn-cs"/>
              </a:defRPr>
            </a:lvl1pPr>
            <a:lvl2pPr marL="557213" indent="-214313" algn="l" defTabSz="342900" rtl="0" eaLnBrk="1" latinLnBrk="0" hangingPunct="1">
              <a:spcBef>
                <a:spcPct val="20000"/>
              </a:spcBef>
              <a:buFont typeface="Arial"/>
              <a:buChar char="–"/>
              <a:defRPr sz="1200" kern="1200">
                <a:solidFill>
                  <a:schemeClr val="tx1"/>
                </a:solidFill>
                <a:latin typeface="+mn-lt"/>
                <a:ea typeface="+mn-ea"/>
                <a:cs typeface="+mn-cs"/>
              </a:defRPr>
            </a:lvl2pPr>
            <a:lvl3pPr marL="857250" indent="-171450" algn="l" defTabSz="342900" rtl="0" eaLnBrk="1" latinLnBrk="0" hangingPunct="1">
              <a:spcBef>
                <a:spcPct val="20000"/>
              </a:spcBef>
              <a:buFont typeface="Arial"/>
              <a:buChar char="•"/>
              <a:defRPr sz="1200" kern="1200">
                <a:solidFill>
                  <a:schemeClr val="tx1"/>
                </a:solidFill>
                <a:latin typeface="+mn-lt"/>
                <a:ea typeface="+mn-ea"/>
                <a:cs typeface="+mn-cs"/>
              </a:defRPr>
            </a:lvl3pPr>
            <a:lvl4pPr marL="1200150" indent="-171450" algn="l" defTabSz="342900" rtl="0" eaLnBrk="1" latinLnBrk="0" hangingPunct="1">
              <a:spcBef>
                <a:spcPct val="20000"/>
              </a:spcBef>
              <a:buFont typeface="Arial"/>
              <a:buChar char="–"/>
              <a:defRPr sz="1200" kern="1200">
                <a:solidFill>
                  <a:schemeClr val="tx1"/>
                </a:solidFill>
                <a:latin typeface="+mn-lt"/>
                <a:ea typeface="+mn-ea"/>
                <a:cs typeface="+mn-cs"/>
              </a:defRPr>
            </a:lvl4pPr>
            <a:lvl5pPr marL="1543050" indent="-171450" algn="l" defTabSz="342900" rtl="0" eaLnBrk="1" latinLnBrk="0" hangingPunct="1">
              <a:spcBef>
                <a:spcPct val="20000"/>
              </a:spcBef>
              <a:buFont typeface="Arial"/>
              <a:buChar char="»"/>
              <a:defRPr sz="12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a:lstStyle>
          <a:p>
            <a:pPr marL="0" indent="0">
              <a:buNone/>
            </a:pPr>
            <a:endParaRPr lang="en-US" dirty="0"/>
          </a:p>
        </p:txBody>
      </p:sp>
    </p:spTree>
    <p:extLst>
      <p:ext uri="{BB962C8B-B14F-4D97-AF65-F5344CB8AC3E}">
        <p14:creationId xmlns:p14="http://schemas.microsoft.com/office/powerpoint/2010/main" val="142298920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xmlns="" id="{DE18E931-2519-4A66-BC81-561DE77FF915}"/>
              </a:ext>
            </a:extLst>
          </p:cNvPr>
          <p:cNvSpPr>
            <a:spLocks noGrp="1"/>
          </p:cNvSpPr>
          <p:nvPr>
            <p:ph idx="1"/>
          </p:nvPr>
        </p:nvSpPr>
        <p:spPr>
          <a:xfrm>
            <a:off x="537885" y="1902116"/>
            <a:ext cx="7156203" cy="1717393"/>
          </a:xfrm>
        </p:spPr>
        <p:txBody>
          <a:bodyPr>
            <a:noAutofit/>
          </a:bodyPr>
          <a:lstStyle/>
          <a:p>
            <a:pPr marL="0" indent="0" algn="just">
              <a:lnSpc>
                <a:spcPct val="130000"/>
              </a:lnSpc>
              <a:buClr>
                <a:srgbClr val="2FC2D9"/>
              </a:buClr>
              <a:buNone/>
              <a:defRPr/>
            </a:pPr>
            <a:r>
              <a:rPr lang="en-US" sz="2100" dirty="0">
                <a:latin typeface="Calibri" panose="020F0502020204030204" pitchFamily="34" charset="0"/>
              </a:rPr>
              <a:t>An exception is an unwanted or unexpected event, which occurs during the execution of a program </a:t>
            </a:r>
            <a:r>
              <a:rPr lang="en-US" sz="2100" dirty="0" err="1">
                <a:latin typeface="Calibri" panose="020F0502020204030204" pitchFamily="34" charset="0"/>
              </a:rPr>
              <a:t>i.e</a:t>
            </a:r>
            <a:r>
              <a:rPr lang="en-US" sz="2100" dirty="0">
                <a:latin typeface="Calibri" panose="020F0502020204030204" pitchFamily="34" charset="0"/>
              </a:rPr>
              <a:t> at run time, that disrupts the normal flow of the program’s instructions.</a:t>
            </a:r>
            <a:endParaRPr lang="en-US" sz="2100" dirty="0">
              <a:solidFill>
                <a:srgbClr val="444444"/>
              </a:solidFill>
              <a:highlight>
                <a:srgbClr val="FFFF00"/>
              </a:highlight>
              <a:latin typeface="Calibri" panose="020F0502020204030204" pitchFamily="34" charset="0"/>
            </a:endParaRPr>
          </a:p>
        </p:txBody>
      </p:sp>
      <p:sp>
        <p:nvSpPr>
          <p:cNvPr id="3" name="Text Placeholder 2">
            <a:extLst>
              <a:ext uri="{FF2B5EF4-FFF2-40B4-BE49-F238E27FC236}">
                <a16:creationId xmlns:a16="http://schemas.microsoft.com/office/drawing/2014/main" xmlns="" id="{2599D2A8-1109-4E64-AFA4-175992F1C373}"/>
              </a:ext>
            </a:extLst>
          </p:cNvPr>
          <p:cNvSpPr>
            <a:spLocks noGrp="1"/>
          </p:cNvSpPr>
          <p:nvPr>
            <p:ph type="body" sz="quarter" idx="11"/>
          </p:nvPr>
        </p:nvSpPr>
        <p:spPr/>
        <p:txBody>
          <a:bodyPr>
            <a:normAutofit/>
          </a:bodyPr>
          <a:lstStyle/>
          <a:p>
            <a:pPr>
              <a:spcAft>
                <a:spcPts val="0"/>
              </a:spcAft>
              <a:defRPr/>
            </a:pPr>
            <a:endParaRPr lang="en-US" dirty="0"/>
          </a:p>
          <a:p>
            <a:pPr>
              <a:spcAft>
                <a:spcPts val="0"/>
              </a:spcAft>
              <a:defRPr/>
            </a:pPr>
            <a:r>
              <a:rPr lang="en-US" dirty="0" smtClean="0"/>
              <a:t>Exceptions</a:t>
            </a:r>
            <a:endParaRPr lang="en-US" dirty="0"/>
          </a:p>
        </p:txBody>
      </p:sp>
      <p:sp>
        <p:nvSpPr>
          <p:cNvPr id="117764" name="Text Placeholder 3">
            <a:extLst>
              <a:ext uri="{FF2B5EF4-FFF2-40B4-BE49-F238E27FC236}">
                <a16:creationId xmlns:a16="http://schemas.microsoft.com/office/drawing/2014/main" xmlns="" id="{9EF11D70-53C3-4110-A73E-1F55A17A194A}"/>
              </a:ext>
            </a:extLst>
          </p:cNvPr>
          <p:cNvSpPr>
            <a:spLocks noGrp="1" noChangeArrowheads="1"/>
          </p:cNvSpPr>
          <p:nvPr>
            <p:ph type="body" sz="quarter" idx="12"/>
          </p:nvPr>
        </p:nvSpPr>
        <p:spPr bwMode="auto">
          <a:xfrm>
            <a:off x="556684" y="1301121"/>
            <a:ext cx="3041432" cy="384379"/>
          </a:xfrm>
          <a:solidFill>
            <a:schemeClr val="accent3"/>
          </a:solidFill>
          <a:extLst/>
        </p:spPr>
        <p:txBody>
          <a:bodyPr vert="horz" numCol="1" compatLnSpc="1">
            <a:prstTxWarp prst="textNoShape">
              <a:avLst/>
            </a:prstTxWarp>
          </a:bodyPr>
          <a:lstStyle/>
          <a:p>
            <a:pPr eaLnBrk="1" hangingPunct="1">
              <a:spcBef>
                <a:spcPct val="0"/>
              </a:spcBef>
            </a:pPr>
            <a:r>
              <a:rPr lang="en-US" altLang="en-US" sz="2700" dirty="0">
                <a:latin typeface="Calibri" panose="020F0502020204030204" pitchFamily="34" charset="0"/>
                <a:ea typeface="Arial Black" panose="020B0A04020102020204" pitchFamily="34" charset="0"/>
                <a:cs typeface="Arial Black" panose="020B0A04020102020204" pitchFamily="34" charset="0"/>
              </a:rPr>
              <a:t>What is an Exception</a:t>
            </a:r>
          </a:p>
        </p:txBody>
      </p:sp>
      <p:sp>
        <p:nvSpPr>
          <p:cNvPr id="117765" name="Text Placeholder 3">
            <a:extLst>
              <a:ext uri="{FF2B5EF4-FFF2-40B4-BE49-F238E27FC236}">
                <a16:creationId xmlns:a16="http://schemas.microsoft.com/office/drawing/2014/main" xmlns="" id="{9B885DED-65DA-430B-979B-26478341C6B2}"/>
              </a:ext>
            </a:extLst>
          </p:cNvPr>
          <p:cNvSpPr txBox="1">
            <a:spLocks noChangeArrowheads="1"/>
          </p:cNvSpPr>
          <p:nvPr/>
        </p:nvSpPr>
        <p:spPr bwMode="auto">
          <a:xfrm>
            <a:off x="543984" y="3831494"/>
            <a:ext cx="897040" cy="558167"/>
          </a:xfrm>
          <a:prstGeom prst="rect">
            <a:avLst/>
          </a:prstGeom>
          <a:solidFill>
            <a:schemeClr val="accent3"/>
          </a:solidFill>
          <a:ln>
            <a:noFill/>
          </a:ln>
          <a:extLst/>
        </p:spPr>
        <p:txBody>
          <a:bodyPr wrap="none" lIns="91426" tIns="73142" rIns="91426" bIns="73142" anchor="ctr">
            <a:spAutoFit/>
          </a:bodyPr>
          <a:lstStyle>
            <a:lvl1pPr>
              <a:defRPr sz="1400">
                <a:solidFill>
                  <a:schemeClr val="tx1"/>
                </a:solidFill>
                <a:latin typeface="Trebuchet MS" panose="020B0603020202020204" pitchFamily="34" charset="0"/>
              </a:defRPr>
            </a:lvl1pPr>
            <a:lvl2pPr marL="742950" indent="-285750">
              <a:defRPr sz="1400">
                <a:solidFill>
                  <a:schemeClr val="tx1"/>
                </a:solidFill>
                <a:latin typeface="Trebuchet MS" panose="020B0603020202020204" pitchFamily="34" charset="0"/>
              </a:defRPr>
            </a:lvl2pPr>
            <a:lvl3pPr marL="1143000" indent="-228600">
              <a:defRPr sz="1400">
                <a:solidFill>
                  <a:schemeClr val="tx1"/>
                </a:solidFill>
                <a:latin typeface="Trebuchet MS" panose="020B0603020202020204" pitchFamily="34" charset="0"/>
              </a:defRPr>
            </a:lvl3pPr>
            <a:lvl4pPr marL="1600200" indent="-228600">
              <a:defRPr sz="1400">
                <a:solidFill>
                  <a:schemeClr val="tx1"/>
                </a:solidFill>
                <a:latin typeface="Trebuchet MS" panose="020B0603020202020204" pitchFamily="34" charset="0"/>
              </a:defRPr>
            </a:lvl4pPr>
            <a:lvl5pPr marL="2057400" indent="-228600">
              <a:defRPr sz="1400">
                <a:solidFill>
                  <a:schemeClr val="tx1"/>
                </a:solidFill>
                <a:latin typeface="Trebuchet MS" panose="020B0603020202020204" pitchFamily="34" charset="0"/>
              </a:defRPr>
            </a:lvl5pPr>
            <a:lvl6pPr marL="2514600" indent="-228600" defTabSz="342900" eaLnBrk="0" fontAlgn="base" hangingPunct="0">
              <a:spcBef>
                <a:spcPct val="0"/>
              </a:spcBef>
              <a:spcAft>
                <a:spcPct val="0"/>
              </a:spcAft>
              <a:defRPr sz="1400">
                <a:solidFill>
                  <a:schemeClr val="tx1"/>
                </a:solidFill>
                <a:latin typeface="Trebuchet MS" panose="020B0603020202020204" pitchFamily="34" charset="0"/>
              </a:defRPr>
            </a:lvl6pPr>
            <a:lvl7pPr marL="2971800" indent="-228600" defTabSz="342900" eaLnBrk="0" fontAlgn="base" hangingPunct="0">
              <a:spcBef>
                <a:spcPct val="0"/>
              </a:spcBef>
              <a:spcAft>
                <a:spcPct val="0"/>
              </a:spcAft>
              <a:defRPr sz="1400">
                <a:solidFill>
                  <a:schemeClr val="tx1"/>
                </a:solidFill>
                <a:latin typeface="Trebuchet MS" panose="020B0603020202020204" pitchFamily="34" charset="0"/>
              </a:defRPr>
            </a:lvl7pPr>
            <a:lvl8pPr marL="3429000" indent="-228600" defTabSz="342900" eaLnBrk="0" fontAlgn="base" hangingPunct="0">
              <a:spcBef>
                <a:spcPct val="0"/>
              </a:spcBef>
              <a:spcAft>
                <a:spcPct val="0"/>
              </a:spcAft>
              <a:defRPr sz="1400">
                <a:solidFill>
                  <a:schemeClr val="tx1"/>
                </a:solidFill>
                <a:latin typeface="Trebuchet MS" panose="020B0603020202020204" pitchFamily="34" charset="0"/>
              </a:defRPr>
            </a:lvl8pPr>
            <a:lvl9pPr marL="3886200" indent="-228600" defTabSz="342900" eaLnBrk="0" fontAlgn="base" hangingPunct="0">
              <a:spcBef>
                <a:spcPct val="0"/>
              </a:spcBef>
              <a:spcAft>
                <a:spcPct val="0"/>
              </a:spcAft>
              <a:defRPr sz="1400">
                <a:solidFill>
                  <a:schemeClr val="tx1"/>
                </a:solidFill>
                <a:latin typeface="Trebuchet MS" panose="020B0603020202020204" pitchFamily="34" charset="0"/>
              </a:defRPr>
            </a:lvl9pPr>
          </a:lstStyle>
          <a:p>
            <a:pPr>
              <a:buFont typeface="Arial" panose="020B0604020202020204" pitchFamily="34" charset="0"/>
              <a:buNone/>
            </a:pPr>
            <a:r>
              <a:rPr lang="en-US" altLang="en-US" sz="2700" b="1" dirty="0">
                <a:solidFill>
                  <a:schemeClr val="bg1"/>
                </a:solidFill>
                <a:latin typeface="Calibri" panose="020F0502020204030204" pitchFamily="34" charset="0"/>
                <a:ea typeface="Arial Black" panose="020B0A04020102020204" pitchFamily="34" charset="0"/>
                <a:cs typeface="Arial Black" panose="020B0A04020102020204" pitchFamily="34" charset="0"/>
              </a:rPr>
              <a:t>Error</a:t>
            </a:r>
            <a:endParaRPr lang="en-US" altLang="en-US" sz="2700" dirty="0">
              <a:solidFill>
                <a:schemeClr val="bg1"/>
              </a:solidFill>
              <a:latin typeface="Calibri" panose="020F0502020204030204" pitchFamily="34" charset="0"/>
              <a:ea typeface="Arial Black" panose="020B0A04020102020204" pitchFamily="34" charset="0"/>
              <a:cs typeface="Arial Black" panose="020B0A04020102020204" pitchFamily="34" charset="0"/>
            </a:endParaRPr>
          </a:p>
        </p:txBody>
      </p:sp>
      <p:sp>
        <p:nvSpPr>
          <p:cNvPr id="10" name="Content Placeholder 1">
            <a:extLst>
              <a:ext uri="{FF2B5EF4-FFF2-40B4-BE49-F238E27FC236}">
                <a16:creationId xmlns:a16="http://schemas.microsoft.com/office/drawing/2014/main" xmlns="" id="{9AC01575-95C4-4EA0-B234-9451486D072A}"/>
              </a:ext>
            </a:extLst>
          </p:cNvPr>
          <p:cNvSpPr txBox="1">
            <a:spLocks/>
          </p:cNvSpPr>
          <p:nvPr/>
        </p:nvSpPr>
        <p:spPr>
          <a:xfrm>
            <a:off x="544732" y="4542126"/>
            <a:ext cx="6638987" cy="1745129"/>
          </a:xfrm>
          <a:prstGeom prst="rect">
            <a:avLst/>
          </a:prstGeom>
        </p:spPr>
        <p:txBody>
          <a:bodyPr lIns="91426" tIns="45718" rIns="91426" bIns="45718"/>
          <a:lstStyle>
            <a:lvl1pPr marL="130302" marR="0" indent="-130302" algn="l" defTabSz="342900" rtl="0" eaLnBrk="1" fontAlgn="auto" latinLnBrk="0" hangingPunct="1">
              <a:lnSpc>
                <a:spcPct val="120000"/>
              </a:lnSpc>
              <a:spcBef>
                <a:spcPts val="0"/>
              </a:spcBef>
              <a:spcAft>
                <a:spcPts val="750"/>
              </a:spcAft>
              <a:buClr>
                <a:schemeClr val="accent2"/>
              </a:buClr>
              <a:buSzTx/>
              <a:buFont typeface="Arial"/>
              <a:buChar char="•"/>
              <a:tabLst/>
              <a:defRPr sz="1400" kern="1200" baseline="0">
                <a:solidFill>
                  <a:schemeClr val="tx1"/>
                </a:solidFill>
                <a:latin typeface="+mn-lt"/>
                <a:ea typeface="+mn-ea"/>
                <a:cs typeface="+mn-cs"/>
              </a:defRPr>
            </a:lvl1pPr>
            <a:lvl2pPr marL="557213" indent="-214313" algn="l" defTabSz="342900" rtl="0" fontAlgn="base">
              <a:spcBef>
                <a:spcPct val="20000"/>
              </a:spcBef>
              <a:spcAft>
                <a:spcPct val="0"/>
              </a:spcAft>
              <a:buFont typeface="Arial" charset="0"/>
              <a:buChar char="–"/>
              <a:defRPr sz="1200" kern="1200">
                <a:solidFill>
                  <a:schemeClr val="tx1"/>
                </a:solidFill>
                <a:latin typeface="+mn-lt"/>
                <a:ea typeface="+mn-ea"/>
                <a:cs typeface="+mn-cs"/>
              </a:defRPr>
            </a:lvl2pPr>
            <a:lvl3pPr marL="857250" indent="-171450" algn="l" defTabSz="342900" rtl="0" fontAlgn="base">
              <a:spcBef>
                <a:spcPct val="20000"/>
              </a:spcBef>
              <a:spcAft>
                <a:spcPct val="0"/>
              </a:spcAft>
              <a:buFont typeface="Arial" charset="0"/>
              <a:buChar char="•"/>
              <a:defRPr sz="1200" kern="1200">
                <a:solidFill>
                  <a:schemeClr val="tx1"/>
                </a:solidFill>
                <a:latin typeface="+mn-lt"/>
                <a:ea typeface="+mn-ea"/>
                <a:cs typeface="+mn-cs"/>
              </a:defRPr>
            </a:lvl3pPr>
            <a:lvl4pPr marL="1200150" indent="-171450" algn="l" defTabSz="342900" rtl="0" fontAlgn="base">
              <a:spcBef>
                <a:spcPct val="20000"/>
              </a:spcBef>
              <a:spcAft>
                <a:spcPct val="0"/>
              </a:spcAft>
              <a:buFont typeface="Arial" charset="0"/>
              <a:buChar char="–"/>
              <a:defRPr sz="1200" kern="1200">
                <a:solidFill>
                  <a:schemeClr val="tx1"/>
                </a:solidFill>
                <a:latin typeface="+mn-lt"/>
                <a:ea typeface="+mn-ea"/>
                <a:cs typeface="+mn-cs"/>
              </a:defRPr>
            </a:lvl4pPr>
            <a:lvl5pPr marL="1543050" indent="-171450" algn="l" defTabSz="342900" rtl="0" fontAlgn="base">
              <a:spcBef>
                <a:spcPct val="20000"/>
              </a:spcBef>
              <a:spcAft>
                <a:spcPct val="0"/>
              </a:spcAft>
              <a:buFont typeface="Arial" charset="0"/>
              <a:buChar char="»"/>
              <a:defRPr sz="12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a:lstStyle>
          <a:p>
            <a:pPr fontAlgn="base">
              <a:defRPr/>
            </a:pPr>
            <a:r>
              <a:rPr lang="en-US" sz="2100" dirty="0">
                <a:latin typeface="Calibri" panose="020F0502020204030204" pitchFamily="34" charset="0"/>
              </a:rPr>
              <a:t>Error is irrecoverable .</a:t>
            </a:r>
          </a:p>
          <a:p>
            <a:pPr fontAlgn="base">
              <a:defRPr/>
            </a:pPr>
            <a:r>
              <a:rPr lang="en-US" sz="2100" dirty="0">
                <a:latin typeface="Calibri" panose="020F0502020204030204" pitchFamily="34" charset="0"/>
              </a:rPr>
              <a:t>e.g. OutOfMemoryError, VirtualMachineError, AssertionError etc.</a:t>
            </a:r>
            <a:br>
              <a:rPr lang="en-US" sz="2100" dirty="0">
                <a:latin typeface="Calibri" panose="020F0502020204030204" pitchFamily="34" charset="0"/>
              </a:rPr>
            </a:br>
            <a:endParaRPr lang="en-US" sz="2100" dirty="0">
              <a:solidFill>
                <a:srgbClr val="444444"/>
              </a:solidFill>
              <a:highlight>
                <a:srgbClr val="FFFF00"/>
              </a:highlight>
              <a:latin typeface="Calibri" panose="020F0502020204030204" pitchFamily="34" charset="0"/>
            </a:endParaRPr>
          </a:p>
        </p:txBody>
      </p:sp>
      <p:pic>
        <p:nvPicPr>
          <p:cNvPr id="117767" name="Picture 7">
            <a:extLst>
              <a:ext uri="{FF2B5EF4-FFF2-40B4-BE49-F238E27FC236}">
                <a16:creationId xmlns:a16="http://schemas.microsoft.com/office/drawing/2014/main" xmlns="" id="{F65E8419-FD17-487D-9D81-E93DF5BC53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94087" y="1291168"/>
            <a:ext cx="3685116" cy="23283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7768" name="Picture 8">
            <a:extLst>
              <a:ext uri="{FF2B5EF4-FFF2-40B4-BE49-F238E27FC236}">
                <a16:creationId xmlns:a16="http://schemas.microsoft.com/office/drawing/2014/main" xmlns="" id="{E593DE35-E04C-4AE4-904A-D0B1A9697BA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47000" y="3960284"/>
            <a:ext cx="3581400" cy="2362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xmlns="" id="{436D1DA9-5674-4171-8979-DAF98464D648}"/>
              </a:ext>
            </a:extLst>
          </p:cNvPr>
          <p:cNvSpPr>
            <a:spLocks noGrp="1"/>
          </p:cNvSpPr>
          <p:nvPr>
            <p:ph type="body" sz="quarter" idx="11"/>
          </p:nvPr>
        </p:nvSpPr>
        <p:spPr/>
        <p:txBody>
          <a:bodyPr/>
          <a:lstStyle/>
          <a:p>
            <a:pPr>
              <a:spcAft>
                <a:spcPts val="0"/>
              </a:spcAft>
              <a:defRPr/>
            </a:pPr>
            <a:endParaRPr lang="en-US" dirty="0"/>
          </a:p>
          <a:p>
            <a:pPr>
              <a:spcAft>
                <a:spcPts val="0"/>
              </a:spcAft>
              <a:defRPr/>
            </a:pPr>
            <a:endParaRPr lang="en-US" dirty="0"/>
          </a:p>
        </p:txBody>
      </p:sp>
      <p:sp>
        <p:nvSpPr>
          <p:cNvPr id="119811" name="Text Placeholder 3">
            <a:extLst>
              <a:ext uri="{FF2B5EF4-FFF2-40B4-BE49-F238E27FC236}">
                <a16:creationId xmlns:a16="http://schemas.microsoft.com/office/drawing/2014/main" xmlns="" id="{3A6D90DE-A8BE-44F4-B12B-C06A8B4CD069}"/>
              </a:ext>
            </a:extLst>
          </p:cNvPr>
          <p:cNvSpPr txBox="1">
            <a:spLocks noChangeArrowheads="1"/>
          </p:cNvSpPr>
          <p:nvPr/>
        </p:nvSpPr>
        <p:spPr bwMode="auto">
          <a:xfrm>
            <a:off x="381986" y="208497"/>
            <a:ext cx="3699855" cy="563227"/>
          </a:xfrm>
          <a:prstGeom prst="rect">
            <a:avLst/>
          </a:prstGeom>
          <a:solidFill>
            <a:schemeClr val="bg1"/>
          </a:solidFill>
          <a:ln>
            <a:noFill/>
          </a:ln>
          <a:extLst/>
        </p:spPr>
        <p:txBody>
          <a:bodyPr wrap="none" lIns="91426" tIns="73142" rIns="91426" bIns="73142" anchor="ctr">
            <a:spAutoFit/>
          </a:bodyPr>
          <a:lstStyle>
            <a:lvl1pPr>
              <a:defRPr sz="1400">
                <a:solidFill>
                  <a:schemeClr val="tx1"/>
                </a:solidFill>
                <a:latin typeface="Trebuchet MS" panose="020B0603020202020204" pitchFamily="34" charset="0"/>
              </a:defRPr>
            </a:lvl1pPr>
            <a:lvl2pPr marL="742950" indent="-285750">
              <a:defRPr sz="1400">
                <a:solidFill>
                  <a:schemeClr val="tx1"/>
                </a:solidFill>
                <a:latin typeface="Trebuchet MS" panose="020B0603020202020204" pitchFamily="34" charset="0"/>
              </a:defRPr>
            </a:lvl2pPr>
            <a:lvl3pPr marL="1143000" indent="-228600">
              <a:defRPr sz="1400">
                <a:solidFill>
                  <a:schemeClr val="tx1"/>
                </a:solidFill>
                <a:latin typeface="Trebuchet MS" panose="020B0603020202020204" pitchFamily="34" charset="0"/>
              </a:defRPr>
            </a:lvl3pPr>
            <a:lvl4pPr marL="1600200" indent="-228600">
              <a:defRPr sz="1400">
                <a:solidFill>
                  <a:schemeClr val="tx1"/>
                </a:solidFill>
                <a:latin typeface="Trebuchet MS" panose="020B0603020202020204" pitchFamily="34" charset="0"/>
              </a:defRPr>
            </a:lvl4pPr>
            <a:lvl5pPr marL="2057400" indent="-228600">
              <a:defRPr sz="1400">
                <a:solidFill>
                  <a:schemeClr val="tx1"/>
                </a:solidFill>
                <a:latin typeface="Trebuchet MS" panose="020B0603020202020204" pitchFamily="34" charset="0"/>
              </a:defRPr>
            </a:lvl5pPr>
            <a:lvl6pPr marL="2514600" indent="-228600" defTabSz="342900" eaLnBrk="0" fontAlgn="base" hangingPunct="0">
              <a:spcBef>
                <a:spcPct val="0"/>
              </a:spcBef>
              <a:spcAft>
                <a:spcPct val="0"/>
              </a:spcAft>
              <a:defRPr sz="1400">
                <a:solidFill>
                  <a:schemeClr val="tx1"/>
                </a:solidFill>
                <a:latin typeface="Trebuchet MS" panose="020B0603020202020204" pitchFamily="34" charset="0"/>
              </a:defRPr>
            </a:lvl6pPr>
            <a:lvl7pPr marL="2971800" indent="-228600" defTabSz="342900" eaLnBrk="0" fontAlgn="base" hangingPunct="0">
              <a:spcBef>
                <a:spcPct val="0"/>
              </a:spcBef>
              <a:spcAft>
                <a:spcPct val="0"/>
              </a:spcAft>
              <a:defRPr sz="1400">
                <a:solidFill>
                  <a:schemeClr val="tx1"/>
                </a:solidFill>
                <a:latin typeface="Trebuchet MS" panose="020B0603020202020204" pitchFamily="34" charset="0"/>
              </a:defRPr>
            </a:lvl7pPr>
            <a:lvl8pPr marL="3429000" indent="-228600" defTabSz="342900" eaLnBrk="0" fontAlgn="base" hangingPunct="0">
              <a:spcBef>
                <a:spcPct val="0"/>
              </a:spcBef>
              <a:spcAft>
                <a:spcPct val="0"/>
              </a:spcAft>
              <a:defRPr sz="1400">
                <a:solidFill>
                  <a:schemeClr val="tx1"/>
                </a:solidFill>
                <a:latin typeface="Trebuchet MS" panose="020B0603020202020204" pitchFamily="34" charset="0"/>
              </a:defRPr>
            </a:lvl8pPr>
            <a:lvl9pPr marL="3886200" indent="-228600" defTabSz="342900" eaLnBrk="0" fontAlgn="base" hangingPunct="0">
              <a:spcBef>
                <a:spcPct val="0"/>
              </a:spcBef>
              <a:spcAft>
                <a:spcPct val="0"/>
              </a:spcAft>
              <a:defRPr sz="1400">
                <a:solidFill>
                  <a:schemeClr val="tx1"/>
                </a:solidFill>
                <a:latin typeface="Trebuchet MS" panose="020B0603020202020204" pitchFamily="34" charset="0"/>
              </a:defRPr>
            </a:lvl9pPr>
          </a:lstStyle>
          <a:p>
            <a:pPr>
              <a:buFont typeface="Arial" panose="020B0604020202020204" pitchFamily="34" charset="0"/>
              <a:buNone/>
            </a:pPr>
            <a:r>
              <a:rPr lang="en-US" altLang="en-US" sz="2700" b="1" dirty="0">
                <a:latin typeface="Arial Black" panose="020B0A04020102020204" pitchFamily="34" charset="0"/>
                <a:ea typeface="Arial Black" panose="020B0A04020102020204" pitchFamily="34" charset="0"/>
                <a:cs typeface="Arial Black" panose="020B0A04020102020204" pitchFamily="34" charset="0"/>
              </a:rPr>
              <a:t>Error vs Exception</a:t>
            </a:r>
            <a:endParaRPr lang="en-US" altLang="en-US" sz="2700" dirty="0">
              <a:latin typeface="Arial Black" panose="020B0A04020102020204" pitchFamily="34" charset="0"/>
              <a:ea typeface="Arial Black" panose="020B0A04020102020204" pitchFamily="34" charset="0"/>
              <a:cs typeface="Arial Black" panose="020B0A04020102020204" pitchFamily="34" charset="0"/>
            </a:endParaRPr>
          </a:p>
        </p:txBody>
      </p:sp>
      <p:sp>
        <p:nvSpPr>
          <p:cNvPr id="10" name="Content Placeholder 1">
            <a:extLst>
              <a:ext uri="{FF2B5EF4-FFF2-40B4-BE49-F238E27FC236}">
                <a16:creationId xmlns:a16="http://schemas.microsoft.com/office/drawing/2014/main" xmlns="" id="{C9AAAF97-C82A-4F32-A408-4E3B8593E64D}"/>
              </a:ext>
            </a:extLst>
          </p:cNvPr>
          <p:cNvSpPr txBox="1">
            <a:spLocks/>
          </p:cNvSpPr>
          <p:nvPr/>
        </p:nvSpPr>
        <p:spPr>
          <a:xfrm>
            <a:off x="381986" y="1381310"/>
            <a:ext cx="6782423" cy="2809023"/>
          </a:xfrm>
          <a:prstGeom prst="rect">
            <a:avLst/>
          </a:prstGeom>
        </p:spPr>
        <p:txBody>
          <a:bodyPr lIns="91426" tIns="45718" rIns="91426" bIns="45718"/>
          <a:lstStyle>
            <a:lvl1pPr marL="130302" marR="0" indent="-130302" algn="l" defTabSz="342900" rtl="0" eaLnBrk="1" fontAlgn="auto" latinLnBrk="0" hangingPunct="1">
              <a:lnSpc>
                <a:spcPct val="120000"/>
              </a:lnSpc>
              <a:spcBef>
                <a:spcPts val="0"/>
              </a:spcBef>
              <a:spcAft>
                <a:spcPts val="750"/>
              </a:spcAft>
              <a:buClr>
                <a:schemeClr val="accent2"/>
              </a:buClr>
              <a:buSzTx/>
              <a:buFont typeface="Arial"/>
              <a:buChar char="•"/>
              <a:tabLst/>
              <a:defRPr sz="1400" kern="1200" baseline="0">
                <a:solidFill>
                  <a:schemeClr val="tx1"/>
                </a:solidFill>
                <a:latin typeface="+mn-lt"/>
                <a:ea typeface="+mn-ea"/>
                <a:cs typeface="+mn-cs"/>
              </a:defRPr>
            </a:lvl1pPr>
            <a:lvl2pPr marL="557213" indent="-214313" algn="l" defTabSz="342900" rtl="0" fontAlgn="base">
              <a:spcBef>
                <a:spcPct val="20000"/>
              </a:spcBef>
              <a:spcAft>
                <a:spcPct val="0"/>
              </a:spcAft>
              <a:buFont typeface="Arial" charset="0"/>
              <a:buChar char="–"/>
              <a:defRPr sz="1200" kern="1200">
                <a:solidFill>
                  <a:schemeClr val="tx1"/>
                </a:solidFill>
                <a:latin typeface="+mn-lt"/>
                <a:ea typeface="+mn-ea"/>
                <a:cs typeface="+mn-cs"/>
              </a:defRPr>
            </a:lvl2pPr>
            <a:lvl3pPr marL="857250" indent="-171450" algn="l" defTabSz="342900" rtl="0" fontAlgn="base">
              <a:spcBef>
                <a:spcPct val="20000"/>
              </a:spcBef>
              <a:spcAft>
                <a:spcPct val="0"/>
              </a:spcAft>
              <a:buFont typeface="Arial" charset="0"/>
              <a:buChar char="•"/>
              <a:defRPr sz="1200" kern="1200">
                <a:solidFill>
                  <a:schemeClr val="tx1"/>
                </a:solidFill>
                <a:latin typeface="+mn-lt"/>
                <a:ea typeface="+mn-ea"/>
                <a:cs typeface="+mn-cs"/>
              </a:defRPr>
            </a:lvl3pPr>
            <a:lvl4pPr marL="1200150" indent="-171450" algn="l" defTabSz="342900" rtl="0" fontAlgn="base">
              <a:spcBef>
                <a:spcPct val="20000"/>
              </a:spcBef>
              <a:spcAft>
                <a:spcPct val="0"/>
              </a:spcAft>
              <a:buFont typeface="Arial" charset="0"/>
              <a:buChar char="–"/>
              <a:defRPr sz="1200" kern="1200">
                <a:solidFill>
                  <a:schemeClr val="tx1"/>
                </a:solidFill>
                <a:latin typeface="+mn-lt"/>
                <a:ea typeface="+mn-ea"/>
                <a:cs typeface="+mn-cs"/>
              </a:defRPr>
            </a:lvl4pPr>
            <a:lvl5pPr marL="1543050" indent="-171450" algn="l" defTabSz="342900" rtl="0" fontAlgn="base">
              <a:spcBef>
                <a:spcPct val="20000"/>
              </a:spcBef>
              <a:spcAft>
                <a:spcPct val="0"/>
              </a:spcAft>
              <a:buFont typeface="Arial" charset="0"/>
              <a:buChar char="»"/>
              <a:defRPr sz="12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a:lstStyle>
          <a:p>
            <a:pPr fontAlgn="base">
              <a:defRPr/>
            </a:pPr>
            <a:r>
              <a:rPr lang="en-US" sz="2100" b="1" dirty="0">
                <a:latin typeface="Calibri" panose="020F0502020204030204" pitchFamily="34" charset="0"/>
              </a:rPr>
              <a:t>Error: </a:t>
            </a:r>
            <a:r>
              <a:rPr lang="en-US" sz="2100" dirty="0">
                <a:latin typeface="Calibri" panose="020F0502020204030204" pitchFamily="34" charset="0"/>
              </a:rPr>
              <a:t>An Error indicates serious problem that a reasonable application should not try to catch.</a:t>
            </a:r>
          </a:p>
          <a:p>
            <a:pPr fontAlgn="base">
              <a:defRPr/>
            </a:pPr>
            <a:endParaRPr lang="en-US" sz="2100" dirty="0">
              <a:latin typeface="Calibri" panose="020F0502020204030204" pitchFamily="34" charset="0"/>
            </a:endParaRPr>
          </a:p>
          <a:p>
            <a:pPr fontAlgn="base">
              <a:defRPr/>
            </a:pPr>
            <a:r>
              <a:rPr lang="en-US" sz="2100" b="1" dirty="0">
                <a:latin typeface="Calibri" panose="020F0502020204030204" pitchFamily="34" charset="0"/>
              </a:rPr>
              <a:t>Exception: </a:t>
            </a:r>
            <a:r>
              <a:rPr lang="en-US" sz="2100" dirty="0">
                <a:latin typeface="Calibri" panose="020F0502020204030204" pitchFamily="34" charset="0"/>
              </a:rPr>
              <a:t>Exception indicates conditions that a reasonable application might try to catch.</a:t>
            </a:r>
            <a:br>
              <a:rPr lang="en-US" sz="2100" dirty="0">
                <a:latin typeface="Calibri" panose="020F0502020204030204" pitchFamily="34" charset="0"/>
              </a:rPr>
            </a:br>
            <a:endParaRPr lang="en-US" sz="2100" dirty="0">
              <a:solidFill>
                <a:srgbClr val="444444"/>
              </a:solidFill>
              <a:highlight>
                <a:srgbClr val="FFFF00"/>
              </a:highlight>
              <a:latin typeface="Calibri" panose="020F0502020204030204" pitchFamily="34" charset="0"/>
            </a:endParaRPr>
          </a:p>
        </p:txBody>
      </p:sp>
      <p:pic>
        <p:nvPicPr>
          <p:cNvPr id="119813" name="Picture 4">
            <a:extLst>
              <a:ext uri="{FF2B5EF4-FFF2-40B4-BE49-F238E27FC236}">
                <a16:creationId xmlns:a16="http://schemas.microsoft.com/office/drawing/2014/main" xmlns="" id="{08DDF58B-2CBF-43CA-BE5E-E8CE47C29A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14733" y="4110568"/>
            <a:ext cx="3733800" cy="16277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9814" name="Picture 5">
            <a:extLst>
              <a:ext uri="{FF2B5EF4-FFF2-40B4-BE49-F238E27FC236}">
                <a16:creationId xmlns:a16="http://schemas.microsoft.com/office/drawing/2014/main" xmlns="" id="{8146E8C6-6594-43E5-BD22-DF8379FDAD1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14733" y="1511300"/>
            <a:ext cx="3733800" cy="203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xmlns="" id="{74C72C99-46DD-4511-9AE9-3C2889B1557C}"/>
              </a:ext>
            </a:extLst>
          </p:cNvPr>
          <p:cNvSpPr>
            <a:spLocks noGrp="1"/>
          </p:cNvSpPr>
          <p:nvPr>
            <p:ph type="body" sz="quarter" idx="11"/>
          </p:nvPr>
        </p:nvSpPr>
        <p:spPr/>
        <p:txBody>
          <a:bodyPr/>
          <a:lstStyle/>
          <a:p>
            <a:pPr>
              <a:spcAft>
                <a:spcPts val="0"/>
              </a:spcAft>
              <a:defRPr/>
            </a:pPr>
            <a:r>
              <a:rPr lang="en-US" b="1" dirty="0">
                <a:latin typeface="Arial Black" panose="020B0A04020102020204" pitchFamily="34" charset="0"/>
              </a:rPr>
              <a:t>Exception Hierarchy</a:t>
            </a:r>
            <a:endParaRPr lang="en-US" dirty="0">
              <a:latin typeface="Arial Black" panose="020B0A04020102020204" pitchFamily="34" charset="0"/>
            </a:endParaRPr>
          </a:p>
        </p:txBody>
      </p:sp>
      <p:sp>
        <p:nvSpPr>
          <p:cNvPr id="6" name="Content Placeholder 1">
            <a:extLst>
              <a:ext uri="{FF2B5EF4-FFF2-40B4-BE49-F238E27FC236}">
                <a16:creationId xmlns:a16="http://schemas.microsoft.com/office/drawing/2014/main" xmlns="" id="{21E4D4F0-0624-48C7-992C-32AF042D1137}"/>
              </a:ext>
            </a:extLst>
          </p:cNvPr>
          <p:cNvSpPr txBox="1">
            <a:spLocks/>
          </p:cNvSpPr>
          <p:nvPr/>
        </p:nvSpPr>
        <p:spPr>
          <a:xfrm>
            <a:off x="1" y="933454"/>
            <a:ext cx="6815016" cy="582732"/>
          </a:xfrm>
          <a:prstGeom prst="rect">
            <a:avLst/>
          </a:prstGeom>
        </p:spPr>
        <p:txBody>
          <a:bodyPr lIns="91426" tIns="45718" rIns="91426" bIns="45718"/>
          <a:lstStyle>
            <a:lvl1pPr marL="130302" marR="0" indent="-130302" algn="l" defTabSz="342900" rtl="0" eaLnBrk="1" fontAlgn="auto" latinLnBrk="0" hangingPunct="1">
              <a:lnSpc>
                <a:spcPct val="120000"/>
              </a:lnSpc>
              <a:spcBef>
                <a:spcPts val="0"/>
              </a:spcBef>
              <a:spcAft>
                <a:spcPts val="750"/>
              </a:spcAft>
              <a:buClr>
                <a:schemeClr val="accent2"/>
              </a:buClr>
              <a:buSzTx/>
              <a:buFont typeface="Arial"/>
              <a:buChar char="•"/>
              <a:tabLst/>
              <a:defRPr sz="1400" kern="1200" baseline="0">
                <a:solidFill>
                  <a:schemeClr val="tx1"/>
                </a:solidFill>
                <a:latin typeface="+mn-lt"/>
                <a:ea typeface="+mn-ea"/>
                <a:cs typeface="+mn-cs"/>
              </a:defRPr>
            </a:lvl1pPr>
            <a:lvl2pPr marL="557213" indent="-214313" algn="l" defTabSz="342900" rtl="0" fontAlgn="base">
              <a:spcBef>
                <a:spcPct val="20000"/>
              </a:spcBef>
              <a:spcAft>
                <a:spcPct val="0"/>
              </a:spcAft>
              <a:buFont typeface="Arial" charset="0"/>
              <a:buChar char="–"/>
              <a:defRPr sz="1200" kern="1200">
                <a:solidFill>
                  <a:schemeClr val="tx1"/>
                </a:solidFill>
                <a:latin typeface="+mn-lt"/>
                <a:ea typeface="+mn-ea"/>
                <a:cs typeface="+mn-cs"/>
              </a:defRPr>
            </a:lvl2pPr>
            <a:lvl3pPr marL="857250" indent="-171450" algn="l" defTabSz="342900" rtl="0" fontAlgn="base">
              <a:spcBef>
                <a:spcPct val="20000"/>
              </a:spcBef>
              <a:spcAft>
                <a:spcPct val="0"/>
              </a:spcAft>
              <a:buFont typeface="Arial" charset="0"/>
              <a:buChar char="•"/>
              <a:defRPr sz="1200" kern="1200">
                <a:solidFill>
                  <a:schemeClr val="tx1"/>
                </a:solidFill>
                <a:latin typeface="+mn-lt"/>
                <a:ea typeface="+mn-ea"/>
                <a:cs typeface="+mn-cs"/>
              </a:defRPr>
            </a:lvl3pPr>
            <a:lvl4pPr marL="1200150" indent="-171450" algn="l" defTabSz="342900" rtl="0" fontAlgn="base">
              <a:spcBef>
                <a:spcPct val="20000"/>
              </a:spcBef>
              <a:spcAft>
                <a:spcPct val="0"/>
              </a:spcAft>
              <a:buFont typeface="Arial" charset="0"/>
              <a:buChar char="–"/>
              <a:defRPr sz="1200" kern="1200">
                <a:solidFill>
                  <a:schemeClr val="tx1"/>
                </a:solidFill>
                <a:latin typeface="+mn-lt"/>
                <a:ea typeface="+mn-ea"/>
                <a:cs typeface="+mn-cs"/>
              </a:defRPr>
            </a:lvl4pPr>
            <a:lvl5pPr marL="1543050" indent="-171450" algn="l" defTabSz="342900" rtl="0" fontAlgn="base">
              <a:spcBef>
                <a:spcPct val="20000"/>
              </a:spcBef>
              <a:spcAft>
                <a:spcPct val="0"/>
              </a:spcAft>
              <a:buFont typeface="Arial" charset="0"/>
              <a:buChar char="»"/>
              <a:defRPr sz="12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a:lstStyle>
          <a:p>
            <a:pPr fontAlgn="base">
              <a:defRPr/>
            </a:pPr>
            <a:r>
              <a:rPr lang="en-US" sz="2100" dirty="0">
                <a:latin typeface="Calibri" panose="020F0502020204030204" pitchFamily="34" charset="0"/>
              </a:rPr>
              <a:t>The following is the class hierarchy for Java exceptions:</a:t>
            </a:r>
          </a:p>
          <a:p>
            <a:pPr fontAlgn="base">
              <a:defRPr/>
            </a:pPr>
            <a:endParaRPr lang="en-US" sz="2100" dirty="0">
              <a:solidFill>
                <a:srgbClr val="444444"/>
              </a:solidFill>
              <a:highlight>
                <a:srgbClr val="FFFF00"/>
              </a:highlight>
              <a:latin typeface="Calibri" panose="020F0502020204030204" pitchFamily="34" charset="0"/>
            </a:endParaRPr>
          </a:p>
        </p:txBody>
      </p:sp>
      <p:sp>
        <p:nvSpPr>
          <p:cNvPr id="5" name="Rectangle 4">
            <a:extLst>
              <a:ext uri="{FF2B5EF4-FFF2-40B4-BE49-F238E27FC236}">
                <a16:creationId xmlns:a16="http://schemas.microsoft.com/office/drawing/2014/main" xmlns="" id="{E39FB9A0-9C60-4BE2-9BC8-0F405A6D52BD}"/>
              </a:ext>
            </a:extLst>
          </p:cNvPr>
          <p:cNvSpPr/>
          <p:nvPr/>
        </p:nvSpPr>
        <p:spPr>
          <a:xfrm>
            <a:off x="2937935" y="1860551"/>
            <a:ext cx="3314700" cy="952500"/>
          </a:xfrm>
          <a:prstGeom prst="rect">
            <a:avLst/>
          </a:prstGeom>
          <a:gradFill flip="none" rotWithShape="1">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p:spPr>
        <p:style>
          <a:lnRef idx="1">
            <a:schemeClr val="accent1"/>
          </a:lnRef>
          <a:fillRef idx="3">
            <a:schemeClr val="accent1"/>
          </a:fillRef>
          <a:effectRef idx="2">
            <a:schemeClr val="accent1"/>
          </a:effectRef>
          <a:fontRef idx="minor">
            <a:schemeClr val="lt1"/>
          </a:fontRef>
        </p:style>
        <p:txBody>
          <a:bodyPr lIns="91426" tIns="45718" rIns="91426" bIns="45718" anchor="ctr"/>
          <a:lstStyle/>
          <a:p>
            <a:pPr algn="ctr">
              <a:defRPr/>
            </a:pPr>
            <a:r>
              <a:rPr lang="en-US" sz="2700" b="1" dirty="0">
                <a:solidFill>
                  <a:schemeClr val="tx1"/>
                </a:solidFill>
                <a:latin typeface="Calibri" panose="020F0502020204030204" pitchFamily="34" charset="0"/>
                <a:cs typeface="Calibri" panose="020F0502020204030204" pitchFamily="34" charset="0"/>
              </a:rPr>
              <a:t>Throwable</a:t>
            </a:r>
          </a:p>
        </p:txBody>
      </p:sp>
      <p:sp>
        <p:nvSpPr>
          <p:cNvPr id="7" name="Rectangle 6">
            <a:extLst>
              <a:ext uri="{FF2B5EF4-FFF2-40B4-BE49-F238E27FC236}">
                <a16:creationId xmlns:a16="http://schemas.microsoft.com/office/drawing/2014/main" xmlns="" id="{C5C6D405-4A2F-4FC6-A349-CF58A2B1D470}"/>
              </a:ext>
            </a:extLst>
          </p:cNvPr>
          <p:cNvSpPr/>
          <p:nvPr/>
        </p:nvSpPr>
        <p:spPr>
          <a:xfrm>
            <a:off x="1625600" y="3767667"/>
            <a:ext cx="2220384" cy="952500"/>
          </a:xfrm>
          <a:prstGeom prst="rect">
            <a:avLst/>
          </a:prstGeom>
          <a:gradFill flip="none" rotWithShape="1">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p:spPr>
        <p:style>
          <a:lnRef idx="1">
            <a:schemeClr val="accent1"/>
          </a:lnRef>
          <a:fillRef idx="3">
            <a:schemeClr val="accent1"/>
          </a:fillRef>
          <a:effectRef idx="2">
            <a:schemeClr val="accent1"/>
          </a:effectRef>
          <a:fontRef idx="minor">
            <a:schemeClr val="lt1"/>
          </a:fontRef>
        </p:style>
        <p:txBody>
          <a:bodyPr lIns="91426" tIns="45718" rIns="91426" bIns="45718" anchor="ctr"/>
          <a:lstStyle/>
          <a:p>
            <a:pPr algn="ctr">
              <a:defRPr/>
            </a:pPr>
            <a:r>
              <a:rPr lang="en-US" sz="2700" b="1" dirty="0">
                <a:solidFill>
                  <a:schemeClr val="tx1"/>
                </a:solidFill>
                <a:latin typeface="Calibri" panose="020F0502020204030204" pitchFamily="34" charset="0"/>
                <a:cs typeface="Calibri" panose="020F0502020204030204" pitchFamily="34" charset="0"/>
              </a:rPr>
              <a:t>Error</a:t>
            </a:r>
          </a:p>
        </p:txBody>
      </p:sp>
      <p:sp>
        <p:nvSpPr>
          <p:cNvPr id="8" name="Rectangle 7">
            <a:extLst>
              <a:ext uri="{FF2B5EF4-FFF2-40B4-BE49-F238E27FC236}">
                <a16:creationId xmlns:a16="http://schemas.microsoft.com/office/drawing/2014/main" xmlns="" id="{B7262C78-1571-44FF-966D-257DF191B85D}"/>
              </a:ext>
            </a:extLst>
          </p:cNvPr>
          <p:cNvSpPr/>
          <p:nvPr/>
        </p:nvSpPr>
        <p:spPr>
          <a:xfrm>
            <a:off x="4955127" y="3689351"/>
            <a:ext cx="2220383" cy="1030816"/>
          </a:xfrm>
          <a:prstGeom prst="rect">
            <a:avLst/>
          </a:prstGeom>
          <a:gradFill flip="none" rotWithShape="1">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p:spPr>
        <p:style>
          <a:lnRef idx="1">
            <a:schemeClr val="accent1"/>
          </a:lnRef>
          <a:fillRef idx="3">
            <a:schemeClr val="accent1"/>
          </a:fillRef>
          <a:effectRef idx="2">
            <a:schemeClr val="accent1"/>
          </a:effectRef>
          <a:fontRef idx="minor">
            <a:schemeClr val="lt1"/>
          </a:fontRef>
        </p:style>
        <p:txBody>
          <a:bodyPr lIns="91426" tIns="45718" rIns="91426" bIns="45718" anchor="ctr"/>
          <a:lstStyle/>
          <a:p>
            <a:pPr algn="ctr">
              <a:defRPr/>
            </a:pPr>
            <a:r>
              <a:rPr lang="en-US" sz="2700" b="1" dirty="0">
                <a:solidFill>
                  <a:schemeClr val="tx1"/>
                </a:solidFill>
                <a:latin typeface="Calibri" panose="020F0502020204030204" pitchFamily="34" charset="0"/>
                <a:cs typeface="Calibri" panose="020F0502020204030204" pitchFamily="34" charset="0"/>
              </a:rPr>
              <a:t>Exception</a:t>
            </a:r>
          </a:p>
        </p:txBody>
      </p:sp>
      <p:cxnSp>
        <p:nvCxnSpPr>
          <p:cNvPr id="10" name="Straight Arrow Connector 9">
            <a:extLst>
              <a:ext uri="{FF2B5EF4-FFF2-40B4-BE49-F238E27FC236}">
                <a16:creationId xmlns:a16="http://schemas.microsoft.com/office/drawing/2014/main" xmlns="" id="{260DD583-B49C-4F11-A950-25807835D098}"/>
              </a:ext>
            </a:extLst>
          </p:cNvPr>
          <p:cNvCxnSpPr>
            <a:cxnSpLocks/>
          </p:cNvCxnSpPr>
          <p:nvPr/>
        </p:nvCxnSpPr>
        <p:spPr>
          <a:xfrm flipV="1">
            <a:off x="3075520" y="2798236"/>
            <a:ext cx="1363133" cy="89111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xmlns="" id="{DA36A294-9846-4118-861C-A222E4F03D74}"/>
              </a:ext>
            </a:extLst>
          </p:cNvPr>
          <p:cNvCxnSpPr>
            <a:stCxn id="8" idx="0"/>
          </p:cNvCxnSpPr>
          <p:nvPr/>
        </p:nvCxnSpPr>
        <p:spPr>
          <a:xfrm flipH="1" flipV="1">
            <a:off x="4360336" y="2813051"/>
            <a:ext cx="1703917" cy="8763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5" name="Content Placeholder 1">
            <a:extLst>
              <a:ext uri="{FF2B5EF4-FFF2-40B4-BE49-F238E27FC236}">
                <a16:creationId xmlns:a16="http://schemas.microsoft.com/office/drawing/2014/main" xmlns="" id="{AB067DBB-DF6A-46AB-A44A-AF2E596A69A7}"/>
              </a:ext>
            </a:extLst>
          </p:cNvPr>
          <p:cNvSpPr txBox="1">
            <a:spLocks/>
          </p:cNvSpPr>
          <p:nvPr/>
        </p:nvSpPr>
        <p:spPr>
          <a:xfrm>
            <a:off x="7283451" y="1136651"/>
            <a:ext cx="4737100" cy="1538816"/>
          </a:xfrm>
          <a:prstGeom prst="rect">
            <a:avLst/>
          </a:prstGeom>
          <a:solidFill>
            <a:schemeClr val="accent2">
              <a:lumMod val="40000"/>
              <a:lumOff val="60000"/>
            </a:schemeClr>
          </a:solidFill>
        </p:spPr>
        <p:txBody>
          <a:bodyPr lIns="91426" tIns="45718" rIns="91426" bIns="45718"/>
          <a:lstStyle>
            <a:lvl1pPr marL="130302" marR="0" indent="-130302" algn="l" defTabSz="342900" rtl="0" eaLnBrk="1" fontAlgn="auto" latinLnBrk="0" hangingPunct="1">
              <a:lnSpc>
                <a:spcPct val="120000"/>
              </a:lnSpc>
              <a:spcBef>
                <a:spcPts val="0"/>
              </a:spcBef>
              <a:spcAft>
                <a:spcPts val="750"/>
              </a:spcAft>
              <a:buClr>
                <a:schemeClr val="accent2"/>
              </a:buClr>
              <a:buSzTx/>
              <a:buFont typeface="Arial"/>
              <a:buChar char="•"/>
              <a:tabLst/>
              <a:defRPr sz="1400" kern="1200" baseline="0">
                <a:solidFill>
                  <a:schemeClr val="tx1"/>
                </a:solidFill>
                <a:latin typeface="+mn-lt"/>
                <a:ea typeface="+mn-ea"/>
                <a:cs typeface="+mn-cs"/>
              </a:defRPr>
            </a:lvl1pPr>
            <a:lvl2pPr marL="557213" indent="-214313" algn="l" defTabSz="342900" rtl="0" fontAlgn="base">
              <a:spcBef>
                <a:spcPct val="20000"/>
              </a:spcBef>
              <a:spcAft>
                <a:spcPct val="0"/>
              </a:spcAft>
              <a:buFont typeface="Arial" charset="0"/>
              <a:buChar char="–"/>
              <a:defRPr sz="1200" kern="1200">
                <a:solidFill>
                  <a:schemeClr val="tx1"/>
                </a:solidFill>
                <a:latin typeface="+mn-lt"/>
                <a:ea typeface="+mn-ea"/>
                <a:cs typeface="+mn-cs"/>
              </a:defRPr>
            </a:lvl2pPr>
            <a:lvl3pPr marL="857250" indent="-171450" algn="l" defTabSz="342900" rtl="0" fontAlgn="base">
              <a:spcBef>
                <a:spcPct val="20000"/>
              </a:spcBef>
              <a:spcAft>
                <a:spcPct val="0"/>
              </a:spcAft>
              <a:buFont typeface="Arial" charset="0"/>
              <a:buChar char="•"/>
              <a:defRPr sz="1200" kern="1200">
                <a:solidFill>
                  <a:schemeClr val="tx1"/>
                </a:solidFill>
                <a:latin typeface="+mn-lt"/>
                <a:ea typeface="+mn-ea"/>
                <a:cs typeface="+mn-cs"/>
              </a:defRPr>
            </a:lvl3pPr>
            <a:lvl4pPr marL="1200150" indent="-171450" algn="l" defTabSz="342900" rtl="0" fontAlgn="base">
              <a:spcBef>
                <a:spcPct val="20000"/>
              </a:spcBef>
              <a:spcAft>
                <a:spcPct val="0"/>
              </a:spcAft>
              <a:buFont typeface="Arial" charset="0"/>
              <a:buChar char="–"/>
              <a:defRPr sz="1200" kern="1200">
                <a:solidFill>
                  <a:schemeClr val="tx1"/>
                </a:solidFill>
                <a:latin typeface="+mn-lt"/>
                <a:ea typeface="+mn-ea"/>
                <a:cs typeface="+mn-cs"/>
              </a:defRPr>
            </a:lvl4pPr>
            <a:lvl5pPr marL="1543050" indent="-171450" algn="l" defTabSz="342900" rtl="0" fontAlgn="base">
              <a:spcBef>
                <a:spcPct val="20000"/>
              </a:spcBef>
              <a:spcAft>
                <a:spcPct val="0"/>
              </a:spcAft>
              <a:buFont typeface="Arial" charset="0"/>
              <a:buChar char="»"/>
              <a:defRPr sz="12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a:lstStyle>
          <a:p>
            <a:pPr marL="0" indent="0" fontAlgn="base">
              <a:buNone/>
              <a:defRPr/>
            </a:pPr>
            <a:r>
              <a:rPr lang="en-US" sz="2100" dirty="0" err="1">
                <a:latin typeface="Calibri" panose="020F0502020204030204" pitchFamily="34" charset="0"/>
              </a:rPr>
              <a:t>Throwable</a:t>
            </a:r>
            <a:r>
              <a:rPr lang="en-US" sz="2100" dirty="0">
                <a:latin typeface="Calibri" panose="020F0502020204030204" pitchFamily="34" charset="0"/>
              </a:rPr>
              <a:t>(String message)</a:t>
            </a:r>
          </a:p>
          <a:p>
            <a:pPr marL="0" indent="0" fontAlgn="base">
              <a:buNone/>
              <a:defRPr/>
            </a:pPr>
            <a:r>
              <a:rPr lang="en-US" sz="2100" dirty="0" err="1">
                <a:latin typeface="Calibri" panose="020F0502020204030204" pitchFamily="34" charset="0"/>
              </a:rPr>
              <a:t>getMessage</a:t>
            </a:r>
            <a:r>
              <a:rPr lang="en-US" sz="2100" dirty="0">
                <a:latin typeface="Calibri" panose="020F0502020204030204" pitchFamily="34" charset="0"/>
              </a:rPr>
              <a:t>():String</a:t>
            </a:r>
          </a:p>
          <a:p>
            <a:pPr marL="0" indent="0" fontAlgn="base">
              <a:buNone/>
              <a:defRPr/>
            </a:pPr>
            <a:r>
              <a:rPr lang="en-US" sz="2100" dirty="0" err="1">
                <a:latin typeface="Calibri" panose="020F0502020204030204" pitchFamily="34" charset="0"/>
              </a:rPr>
              <a:t>printStackTrace</a:t>
            </a:r>
            <a:r>
              <a:rPr lang="en-US" sz="2100" dirty="0">
                <a:latin typeface="Calibri" panose="020F0502020204030204" pitchFamily="34" charset="0"/>
              </a:rPr>
              <a:t>() :void</a:t>
            </a:r>
          </a:p>
        </p:txBody>
      </p:sp>
      <p:cxnSp>
        <p:nvCxnSpPr>
          <p:cNvPr id="16" name="Straight Arrow Connector 15">
            <a:extLst>
              <a:ext uri="{FF2B5EF4-FFF2-40B4-BE49-F238E27FC236}">
                <a16:creationId xmlns:a16="http://schemas.microsoft.com/office/drawing/2014/main" xmlns="" id="{90B14E0A-AD98-479A-9AE1-DF384A16C612}"/>
              </a:ext>
            </a:extLst>
          </p:cNvPr>
          <p:cNvCxnSpPr>
            <a:endCxn id="15" idx="1"/>
          </p:cNvCxnSpPr>
          <p:nvPr/>
        </p:nvCxnSpPr>
        <p:spPr>
          <a:xfrm flipV="1">
            <a:off x="6252643" y="1905004"/>
            <a:ext cx="1030817" cy="36195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xmlns="" id="{35C67255-FC11-49A8-928E-4B86A5FDA244}"/>
              </a:ext>
            </a:extLst>
          </p:cNvPr>
          <p:cNvSpPr>
            <a:spLocks noGrp="1"/>
          </p:cNvSpPr>
          <p:nvPr>
            <p:ph type="body" sz="quarter" idx="11"/>
          </p:nvPr>
        </p:nvSpPr>
        <p:spPr/>
        <p:txBody>
          <a:bodyPr/>
          <a:lstStyle/>
          <a:p>
            <a:pPr eaLnBrk="1" hangingPunct="1">
              <a:buFont typeface="Arial" charset="0"/>
              <a:buNone/>
              <a:defRPr/>
            </a:pPr>
            <a:r>
              <a:rPr lang="en-US" b="1" dirty="0">
                <a:latin typeface="Arial Black" panose="020B0A04020102020204" pitchFamily="34" charset="0"/>
                <a:cs typeface="Calibri" panose="020F0502020204030204" pitchFamily="34" charset="0"/>
              </a:rPr>
              <a:t>Exception Handling Keywords</a:t>
            </a:r>
          </a:p>
        </p:txBody>
      </p:sp>
      <p:pic>
        <p:nvPicPr>
          <p:cNvPr id="128003" name="Picture 2">
            <a:extLst>
              <a:ext uri="{FF2B5EF4-FFF2-40B4-BE49-F238E27FC236}">
                <a16:creationId xmlns:a16="http://schemas.microsoft.com/office/drawing/2014/main" xmlns="" id="{46E6BBAF-06CB-4029-AC92-8C513C2827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7710" y="1107027"/>
            <a:ext cx="9666817" cy="53191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xmlns="" id="{9B5DAF7D-36DA-4426-A489-3035B4605E9A}"/>
              </a:ext>
            </a:extLst>
          </p:cNvPr>
          <p:cNvSpPr>
            <a:spLocks noGrp="1"/>
          </p:cNvSpPr>
          <p:nvPr>
            <p:ph type="body" sz="quarter" idx="11"/>
          </p:nvPr>
        </p:nvSpPr>
        <p:spPr>
          <a:xfrm>
            <a:off x="0" y="3"/>
            <a:ext cx="12192000" cy="698500"/>
          </a:xfrm>
        </p:spPr>
        <p:txBody>
          <a:bodyPr/>
          <a:lstStyle/>
          <a:p>
            <a:pPr eaLnBrk="1" hangingPunct="1">
              <a:buFont typeface="Arial" charset="0"/>
              <a:buNone/>
              <a:defRPr/>
            </a:pPr>
            <a:r>
              <a:rPr lang="en-US" b="1" dirty="0">
                <a:latin typeface="Arial Black" panose="020B0A04020102020204" pitchFamily="34" charset="0"/>
                <a:cs typeface="Calibri" panose="020F0502020204030204" pitchFamily="34" charset="0"/>
              </a:rPr>
              <a:t>Exception Handling Keywords</a:t>
            </a:r>
          </a:p>
        </p:txBody>
      </p:sp>
      <p:sp>
        <p:nvSpPr>
          <p:cNvPr id="5" name="Rectangle 8">
            <a:extLst>
              <a:ext uri="{FF2B5EF4-FFF2-40B4-BE49-F238E27FC236}">
                <a16:creationId xmlns:a16="http://schemas.microsoft.com/office/drawing/2014/main" xmlns="" id="{403C27A1-DC6F-4ACE-93F2-F13C7D61B3F5}"/>
              </a:ext>
            </a:extLst>
          </p:cNvPr>
          <p:cNvSpPr>
            <a:spLocks noChangeArrowheads="1"/>
          </p:cNvSpPr>
          <p:nvPr/>
        </p:nvSpPr>
        <p:spPr bwMode="auto">
          <a:xfrm>
            <a:off x="514351" y="920752"/>
            <a:ext cx="1097491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6" tIns="45718" rIns="91426" bIns="45718">
            <a:spAutoFit/>
          </a:bodyPr>
          <a:lstStyle>
            <a:lvl1pPr>
              <a:defRPr sz="1400">
                <a:solidFill>
                  <a:schemeClr val="tx1"/>
                </a:solidFill>
                <a:latin typeface="Trebuchet MS" panose="020B0603020202020204" pitchFamily="34" charset="0"/>
              </a:defRPr>
            </a:lvl1pPr>
            <a:lvl2pPr marL="742950" indent="-285750">
              <a:defRPr sz="1400">
                <a:solidFill>
                  <a:schemeClr val="tx1"/>
                </a:solidFill>
                <a:latin typeface="Trebuchet MS" panose="020B0603020202020204" pitchFamily="34" charset="0"/>
              </a:defRPr>
            </a:lvl2pPr>
            <a:lvl3pPr marL="1143000" indent="-228600">
              <a:defRPr sz="1400">
                <a:solidFill>
                  <a:schemeClr val="tx1"/>
                </a:solidFill>
                <a:latin typeface="Trebuchet MS" panose="020B0603020202020204" pitchFamily="34" charset="0"/>
              </a:defRPr>
            </a:lvl3pPr>
            <a:lvl4pPr marL="1600200" indent="-228600">
              <a:defRPr sz="1400">
                <a:solidFill>
                  <a:schemeClr val="tx1"/>
                </a:solidFill>
                <a:latin typeface="Trebuchet MS" panose="020B0603020202020204" pitchFamily="34" charset="0"/>
              </a:defRPr>
            </a:lvl4pPr>
            <a:lvl5pPr marL="2057400" indent="-228600">
              <a:defRPr sz="1400">
                <a:solidFill>
                  <a:schemeClr val="tx1"/>
                </a:solidFill>
                <a:latin typeface="Trebuchet MS" panose="020B0603020202020204" pitchFamily="34" charset="0"/>
              </a:defRPr>
            </a:lvl5pPr>
            <a:lvl6pPr marL="2514600" indent="-228600" defTabSz="342900" eaLnBrk="0" fontAlgn="base" hangingPunct="0">
              <a:spcBef>
                <a:spcPct val="0"/>
              </a:spcBef>
              <a:spcAft>
                <a:spcPct val="0"/>
              </a:spcAft>
              <a:defRPr sz="1400">
                <a:solidFill>
                  <a:schemeClr val="tx1"/>
                </a:solidFill>
                <a:latin typeface="Trebuchet MS" panose="020B0603020202020204" pitchFamily="34" charset="0"/>
              </a:defRPr>
            </a:lvl6pPr>
            <a:lvl7pPr marL="2971800" indent="-228600" defTabSz="342900" eaLnBrk="0" fontAlgn="base" hangingPunct="0">
              <a:spcBef>
                <a:spcPct val="0"/>
              </a:spcBef>
              <a:spcAft>
                <a:spcPct val="0"/>
              </a:spcAft>
              <a:defRPr sz="1400">
                <a:solidFill>
                  <a:schemeClr val="tx1"/>
                </a:solidFill>
                <a:latin typeface="Trebuchet MS" panose="020B0603020202020204" pitchFamily="34" charset="0"/>
              </a:defRPr>
            </a:lvl7pPr>
            <a:lvl8pPr marL="3429000" indent="-228600" defTabSz="342900" eaLnBrk="0" fontAlgn="base" hangingPunct="0">
              <a:spcBef>
                <a:spcPct val="0"/>
              </a:spcBef>
              <a:spcAft>
                <a:spcPct val="0"/>
              </a:spcAft>
              <a:defRPr sz="1400">
                <a:solidFill>
                  <a:schemeClr val="tx1"/>
                </a:solidFill>
                <a:latin typeface="Trebuchet MS" panose="020B0603020202020204" pitchFamily="34" charset="0"/>
              </a:defRPr>
            </a:lvl8pPr>
            <a:lvl9pPr marL="3886200" indent="-228600" defTabSz="342900" eaLnBrk="0" fontAlgn="base" hangingPunct="0">
              <a:spcBef>
                <a:spcPct val="0"/>
              </a:spcBef>
              <a:spcAft>
                <a:spcPct val="0"/>
              </a:spcAft>
              <a:defRPr sz="1400">
                <a:solidFill>
                  <a:schemeClr val="tx1"/>
                </a:solidFill>
                <a:latin typeface="Trebuchet MS" panose="020B0603020202020204" pitchFamily="34" charset="0"/>
              </a:defRPr>
            </a:lvl9pPr>
          </a:lstStyle>
          <a:p>
            <a:pPr>
              <a:defRPr/>
            </a:pPr>
            <a:r>
              <a:rPr lang="en-US" altLang="en-US" sz="2700" b="1" dirty="0">
                <a:solidFill>
                  <a:srgbClr val="00B0F0"/>
                </a:solidFill>
                <a:latin typeface="Calibri" panose="020F0502020204030204" pitchFamily="34" charset="0"/>
                <a:cs typeface="Calibri" panose="020F0502020204030204" pitchFamily="34" charset="0"/>
              </a:rPr>
              <a:t>try</a:t>
            </a:r>
            <a:r>
              <a:rPr lang="en-US" altLang="en-US" sz="2100" dirty="0">
                <a:solidFill>
                  <a:srgbClr val="00B0F0"/>
                </a:solidFill>
                <a:latin typeface="Calibri" panose="020F0502020204030204" pitchFamily="34" charset="0"/>
                <a:cs typeface="Calibri" panose="020F0502020204030204" pitchFamily="34" charset="0"/>
              </a:rPr>
              <a:t> : </a:t>
            </a:r>
          </a:p>
          <a:p>
            <a:pPr marL="380925" indent="-380925">
              <a:buFont typeface="Arial" panose="020B0604020202020204" pitchFamily="34" charset="0"/>
              <a:buChar char="•"/>
              <a:defRPr/>
            </a:pPr>
            <a:r>
              <a:rPr lang="en-US" altLang="en-US" sz="2100" dirty="0">
                <a:latin typeface="Calibri" panose="020F0502020204030204" pitchFamily="34" charset="0"/>
                <a:cs typeface="Calibri" panose="020F0502020204030204" pitchFamily="34" charset="0"/>
              </a:rPr>
              <a:t>try</a:t>
            </a:r>
            <a:r>
              <a:rPr lang="en-US" altLang="en-US" sz="2100" dirty="0">
                <a:solidFill>
                  <a:srgbClr val="00B0F0"/>
                </a:solidFill>
                <a:latin typeface="Calibri" panose="020F0502020204030204" pitchFamily="34" charset="0"/>
                <a:cs typeface="Calibri" panose="020F0502020204030204" pitchFamily="34" charset="0"/>
              </a:rPr>
              <a:t> </a:t>
            </a:r>
            <a:r>
              <a:rPr lang="en-US" altLang="en-US" sz="2100" dirty="0">
                <a:latin typeface="Calibri" panose="020F0502020204030204" pitchFamily="34" charset="0"/>
                <a:cs typeface="Calibri" panose="020F0502020204030204" pitchFamily="34" charset="0"/>
              </a:rPr>
              <a:t>is</a:t>
            </a:r>
            <a:r>
              <a:rPr lang="en-US" altLang="en-US" sz="2100" dirty="0">
                <a:solidFill>
                  <a:srgbClr val="00B0F0"/>
                </a:solidFill>
                <a:latin typeface="Calibri" panose="020F0502020204030204" pitchFamily="34" charset="0"/>
                <a:cs typeface="Calibri" panose="020F0502020204030204" pitchFamily="34" charset="0"/>
              </a:rPr>
              <a:t> </a:t>
            </a:r>
            <a:r>
              <a:rPr lang="en-US" altLang="en-US" sz="2100" dirty="0">
                <a:latin typeface="Calibri" panose="020F0502020204030204" pitchFamily="34" charset="0"/>
                <a:cs typeface="Calibri" panose="020F0502020204030204" pitchFamily="34" charset="0"/>
              </a:rPr>
              <a:t>a</a:t>
            </a:r>
            <a:r>
              <a:rPr lang="en-US" altLang="en-US" sz="2100" dirty="0">
                <a:solidFill>
                  <a:srgbClr val="00B0F0"/>
                </a:solidFill>
                <a:latin typeface="Calibri" panose="020F0502020204030204" pitchFamily="34" charset="0"/>
                <a:cs typeface="Calibri" panose="020F0502020204030204" pitchFamily="34" charset="0"/>
              </a:rPr>
              <a:t> </a:t>
            </a:r>
            <a:r>
              <a:rPr lang="en-US" altLang="en-US" sz="2100" dirty="0">
                <a:latin typeface="Calibri" panose="020F0502020204030204" pitchFamily="34" charset="0"/>
                <a:cs typeface="Calibri" panose="020F0502020204030204" pitchFamily="34" charset="0"/>
              </a:rPr>
              <a:t>block</a:t>
            </a:r>
            <a:r>
              <a:rPr lang="en-US" altLang="en-US" sz="2100" dirty="0">
                <a:solidFill>
                  <a:srgbClr val="00B0F0"/>
                </a:solidFill>
                <a:latin typeface="Calibri" panose="020F0502020204030204" pitchFamily="34" charset="0"/>
                <a:cs typeface="Calibri" panose="020F0502020204030204" pitchFamily="34" charset="0"/>
              </a:rPr>
              <a:t>. </a:t>
            </a:r>
            <a:r>
              <a:rPr lang="en-US" sz="2100" dirty="0">
                <a:latin typeface="Calibri" panose="020F0502020204030204" pitchFamily="34" charset="0"/>
                <a:cs typeface="Calibri" panose="020F0502020204030204" pitchFamily="34" charset="0"/>
              </a:rPr>
              <a:t>The </a:t>
            </a:r>
            <a:r>
              <a:rPr lang="en-US" sz="2100" b="1" dirty="0">
                <a:latin typeface="Calibri" panose="020F0502020204030204" pitchFamily="34" charset="0"/>
                <a:cs typeface="Calibri" panose="020F0502020204030204" pitchFamily="34" charset="0"/>
              </a:rPr>
              <a:t>try</a:t>
            </a:r>
            <a:r>
              <a:rPr lang="en-US" sz="2100" dirty="0">
                <a:latin typeface="Calibri" panose="020F0502020204030204" pitchFamily="34" charset="0"/>
                <a:cs typeface="Calibri" panose="020F0502020204030204" pitchFamily="34" charset="0"/>
              </a:rPr>
              <a:t> block is used to enclose the code that might throw an exception</a:t>
            </a:r>
            <a:endParaRPr lang="en-US" altLang="en-US" sz="2100" dirty="0">
              <a:solidFill>
                <a:srgbClr val="00B0F0"/>
              </a:solidFill>
              <a:latin typeface="Calibri" panose="020F0502020204030204" pitchFamily="34" charset="0"/>
              <a:cs typeface="Calibri" panose="020F0502020204030204" pitchFamily="34" charset="0"/>
            </a:endParaRPr>
          </a:p>
        </p:txBody>
      </p:sp>
      <p:sp>
        <p:nvSpPr>
          <p:cNvPr id="6" name="Rectangle 8">
            <a:extLst>
              <a:ext uri="{FF2B5EF4-FFF2-40B4-BE49-F238E27FC236}">
                <a16:creationId xmlns:a16="http://schemas.microsoft.com/office/drawing/2014/main" xmlns="" id="{6D6625A8-F4CE-4B51-83EF-7A036BDA12C7}"/>
              </a:ext>
            </a:extLst>
          </p:cNvPr>
          <p:cNvSpPr>
            <a:spLocks noChangeArrowheads="1"/>
          </p:cNvSpPr>
          <p:nvPr/>
        </p:nvSpPr>
        <p:spPr bwMode="auto">
          <a:xfrm>
            <a:off x="529168" y="1757969"/>
            <a:ext cx="10974917" cy="4062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6" tIns="45718" rIns="91426" bIns="45718">
            <a:spAutoFit/>
          </a:bodyPr>
          <a:lstStyle>
            <a:lvl1pPr>
              <a:defRPr sz="1400">
                <a:solidFill>
                  <a:schemeClr val="tx1"/>
                </a:solidFill>
                <a:latin typeface="Trebuchet MS" panose="020B0603020202020204" pitchFamily="34" charset="0"/>
              </a:defRPr>
            </a:lvl1pPr>
            <a:lvl2pPr marL="742950" indent="-285750">
              <a:defRPr sz="1400">
                <a:solidFill>
                  <a:schemeClr val="tx1"/>
                </a:solidFill>
                <a:latin typeface="Trebuchet MS" panose="020B0603020202020204" pitchFamily="34" charset="0"/>
              </a:defRPr>
            </a:lvl2pPr>
            <a:lvl3pPr marL="1143000" indent="-228600">
              <a:defRPr sz="1400">
                <a:solidFill>
                  <a:schemeClr val="tx1"/>
                </a:solidFill>
                <a:latin typeface="Trebuchet MS" panose="020B0603020202020204" pitchFamily="34" charset="0"/>
              </a:defRPr>
            </a:lvl3pPr>
            <a:lvl4pPr marL="1600200" indent="-228600">
              <a:defRPr sz="1400">
                <a:solidFill>
                  <a:schemeClr val="tx1"/>
                </a:solidFill>
                <a:latin typeface="Trebuchet MS" panose="020B0603020202020204" pitchFamily="34" charset="0"/>
              </a:defRPr>
            </a:lvl4pPr>
            <a:lvl5pPr marL="2057400" indent="-228600">
              <a:defRPr sz="1400">
                <a:solidFill>
                  <a:schemeClr val="tx1"/>
                </a:solidFill>
                <a:latin typeface="Trebuchet MS" panose="020B0603020202020204" pitchFamily="34" charset="0"/>
              </a:defRPr>
            </a:lvl5pPr>
            <a:lvl6pPr marL="2514600" indent="-228600" defTabSz="342900" eaLnBrk="0" fontAlgn="base" hangingPunct="0">
              <a:spcBef>
                <a:spcPct val="0"/>
              </a:spcBef>
              <a:spcAft>
                <a:spcPct val="0"/>
              </a:spcAft>
              <a:defRPr sz="1400">
                <a:solidFill>
                  <a:schemeClr val="tx1"/>
                </a:solidFill>
                <a:latin typeface="Trebuchet MS" panose="020B0603020202020204" pitchFamily="34" charset="0"/>
              </a:defRPr>
            </a:lvl6pPr>
            <a:lvl7pPr marL="2971800" indent="-228600" defTabSz="342900" eaLnBrk="0" fontAlgn="base" hangingPunct="0">
              <a:spcBef>
                <a:spcPct val="0"/>
              </a:spcBef>
              <a:spcAft>
                <a:spcPct val="0"/>
              </a:spcAft>
              <a:defRPr sz="1400">
                <a:solidFill>
                  <a:schemeClr val="tx1"/>
                </a:solidFill>
                <a:latin typeface="Trebuchet MS" panose="020B0603020202020204" pitchFamily="34" charset="0"/>
              </a:defRPr>
            </a:lvl7pPr>
            <a:lvl8pPr marL="3429000" indent="-228600" defTabSz="342900" eaLnBrk="0" fontAlgn="base" hangingPunct="0">
              <a:spcBef>
                <a:spcPct val="0"/>
              </a:spcBef>
              <a:spcAft>
                <a:spcPct val="0"/>
              </a:spcAft>
              <a:defRPr sz="1400">
                <a:solidFill>
                  <a:schemeClr val="tx1"/>
                </a:solidFill>
                <a:latin typeface="Trebuchet MS" panose="020B0603020202020204" pitchFamily="34" charset="0"/>
              </a:defRPr>
            </a:lvl8pPr>
            <a:lvl9pPr marL="3886200" indent="-228600" defTabSz="342900" eaLnBrk="0" fontAlgn="base" hangingPunct="0">
              <a:spcBef>
                <a:spcPct val="0"/>
              </a:spcBef>
              <a:spcAft>
                <a:spcPct val="0"/>
              </a:spcAft>
              <a:defRPr sz="1400">
                <a:solidFill>
                  <a:schemeClr val="tx1"/>
                </a:solidFill>
                <a:latin typeface="Trebuchet MS" panose="020B0603020202020204" pitchFamily="34" charset="0"/>
              </a:defRPr>
            </a:lvl9pPr>
          </a:lstStyle>
          <a:p>
            <a:pPr>
              <a:defRPr/>
            </a:pPr>
            <a:r>
              <a:rPr lang="en-US" altLang="en-US" sz="2700" b="1" dirty="0">
                <a:solidFill>
                  <a:srgbClr val="00B0F0"/>
                </a:solidFill>
                <a:latin typeface="Calibri" panose="020F0502020204030204" pitchFamily="34" charset="0"/>
                <a:cs typeface="Calibri" panose="020F0502020204030204" pitchFamily="34" charset="0"/>
              </a:rPr>
              <a:t>catch</a:t>
            </a:r>
            <a:r>
              <a:rPr lang="en-US" altLang="en-US" sz="2100" dirty="0">
                <a:solidFill>
                  <a:srgbClr val="00B0F0"/>
                </a:solidFill>
                <a:latin typeface="Calibri" panose="020F0502020204030204" pitchFamily="34" charset="0"/>
                <a:cs typeface="Calibri" panose="020F0502020204030204" pitchFamily="34" charset="0"/>
              </a:rPr>
              <a:t> : </a:t>
            </a:r>
          </a:p>
          <a:p>
            <a:pPr marL="380925" indent="-380925">
              <a:buFont typeface="Arial" panose="020B0604020202020204" pitchFamily="34" charset="0"/>
              <a:buChar char="•"/>
              <a:defRPr/>
            </a:pPr>
            <a:r>
              <a:rPr lang="en-US" sz="2100" dirty="0">
                <a:latin typeface="Calibri" panose="020F0502020204030204" pitchFamily="34" charset="0"/>
                <a:cs typeface="Calibri" panose="020F0502020204030204" pitchFamily="34" charset="0"/>
              </a:rPr>
              <a:t>Java catch block is used to handle the Exception by declaring the type of exception within             the parameter.</a:t>
            </a:r>
          </a:p>
          <a:p>
            <a:pPr marL="380925" indent="-380925">
              <a:buFont typeface="Arial" panose="020B0604020202020204" pitchFamily="34" charset="0"/>
              <a:buChar char="•"/>
              <a:defRPr/>
            </a:pPr>
            <a:r>
              <a:rPr lang="en-US" sz="2100" dirty="0">
                <a:latin typeface="Calibri" panose="020F0502020204030204" pitchFamily="34" charset="0"/>
                <a:cs typeface="Calibri" panose="020F0502020204030204" pitchFamily="34" charset="0"/>
              </a:rPr>
              <a:t>The catch block must be used after the try block only. You can use multiple catch block with a single try block</a:t>
            </a:r>
            <a:r>
              <a:rPr lang="en-US" sz="2100" dirty="0" smtClean="0">
                <a:latin typeface="Calibri" panose="020F0502020204030204" pitchFamily="34" charset="0"/>
                <a:cs typeface="Calibri" panose="020F0502020204030204" pitchFamily="34" charset="0"/>
              </a:rPr>
              <a:t>.</a:t>
            </a:r>
          </a:p>
          <a:p>
            <a:pPr>
              <a:defRPr/>
            </a:pPr>
            <a:endParaRPr lang="en-US" sz="2100" dirty="0">
              <a:latin typeface="Calibri" panose="020F0502020204030204" pitchFamily="34" charset="0"/>
              <a:cs typeface="Calibri" panose="020F0502020204030204" pitchFamily="34" charset="0"/>
            </a:endParaRPr>
          </a:p>
          <a:p>
            <a:pPr lvl="5">
              <a:defRPr/>
            </a:pPr>
            <a:r>
              <a:rPr lang="en-US" sz="2100" b="1" dirty="0">
                <a:latin typeface="Calibri" panose="020F0502020204030204" pitchFamily="34" charset="0"/>
                <a:cs typeface="Calibri" panose="020F0502020204030204" pitchFamily="34" charset="0"/>
              </a:rPr>
              <a:t>try{</a:t>
            </a:r>
          </a:p>
          <a:p>
            <a:pPr lvl="5">
              <a:defRPr/>
            </a:pPr>
            <a:r>
              <a:rPr lang="en-US" sz="2100" dirty="0">
                <a:latin typeface="Calibri" panose="020F0502020204030204" pitchFamily="34" charset="0"/>
                <a:cs typeface="Calibri" panose="020F0502020204030204" pitchFamily="34" charset="0"/>
              </a:rPr>
              <a:t>	//critical statements</a:t>
            </a:r>
          </a:p>
          <a:p>
            <a:pPr lvl="5">
              <a:defRPr/>
            </a:pPr>
            <a:r>
              <a:rPr lang="en-US" sz="2100" dirty="0">
                <a:latin typeface="Calibri" panose="020F0502020204030204" pitchFamily="34" charset="0"/>
                <a:cs typeface="Calibri" panose="020F0502020204030204" pitchFamily="34" charset="0"/>
              </a:rPr>
              <a:t>}</a:t>
            </a:r>
            <a:r>
              <a:rPr lang="en-US" sz="2100" b="1" dirty="0">
                <a:latin typeface="Calibri" panose="020F0502020204030204" pitchFamily="34" charset="0"/>
                <a:cs typeface="Calibri" panose="020F0502020204030204" pitchFamily="34" charset="0"/>
              </a:rPr>
              <a:t>catch(Exception e){</a:t>
            </a:r>
          </a:p>
          <a:p>
            <a:pPr lvl="5">
              <a:defRPr/>
            </a:pPr>
            <a:r>
              <a:rPr lang="en-US" sz="2100" dirty="0">
                <a:latin typeface="Calibri" panose="020F0502020204030204" pitchFamily="34" charset="0"/>
                <a:cs typeface="Calibri" panose="020F0502020204030204" pitchFamily="34" charset="0"/>
              </a:rPr>
              <a:t>	//handled the critical statements	</a:t>
            </a:r>
          </a:p>
          <a:p>
            <a:pPr lvl="5">
              <a:defRPr/>
            </a:pPr>
            <a:r>
              <a:rPr lang="en-US" sz="2100" u="sng" dirty="0">
                <a:latin typeface="Calibri" panose="020F0502020204030204" pitchFamily="34" charset="0"/>
                <a:cs typeface="Calibri" panose="020F0502020204030204" pitchFamily="34" charset="0"/>
              </a:rPr>
              <a:t>}</a:t>
            </a:r>
            <a:endParaRPr lang="en-US" altLang="en-US" sz="2100" dirty="0">
              <a:solidFill>
                <a:srgbClr val="00B0F0"/>
              </a:solidFill>
              <a:latin typeface="Calibri" panose="020F0502020204030204" pitchFamily="34" charset="0"/>
              <a:cs typeface="Calibri" panose="020F0502020204030204" pitchFamily="34" charset="0"/>
            </a:endParaRPr>
          </a:p>
          <a:p>
            <a:pPr marL="380925" indent="-380925">
              <a:buFont typeface="Arial" panose="020B0604020202020204" pitchFamily="34" charset="0"/>
              <a:buChar char="•"/>
              <a:defRPr/>
            </a:pPr>
            <a:endParaRPr lang="en-US" altLang="en-US" sz="2100" dirty="0">
              <a:solidFill>
                <a:srgbClr val="00B0F0"/>
              </a:solidFill>
              <a:latin typeface="Calibri" panose="020F0502020204030204" pitchFamily="34" charset="0"/>
              <a:cs typeface="Calibri" panose="020F0502020204030204" pitchFamily="34" charset="0"/>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xmlns="" id="{0CB74692-1F80-4D16-BC71-266DC2982006}"/>
              </a:ext>
            </a:extLst>
          </p:cNvPr>
          <p:cNvSpPr>
            <a:spLocks noGrp="1"/>
          </p:cNvSpPr>
          <p:nvPr>
            <p:ph type="body" sz="quarter" idx="11"/>
          </p:nvPr>
        </p:nvSpPr>
        <p:spPr/>
        <p:txBody>
          <a:bodyPr/>
          <a:lstStyle/>
          <a:p>
            <a:pPr eaLnBrk="1" hangingPunct="1">
              <a:buFont typeface="Arial" charset="0"/>
              <a:buNone/>
              <a:defRPr/>
            </a:pPr>
            <a:r>
              <a:rPr lang="en-US" b="1" dirty="0">
                <a:latin typeface="Arial Black" panose="020B0A04020102020204" pitchFamily="34" charset="0"/>
              </a:rPr>
              <a:t>Advantage of Exception Handling</a:t>
            </a:r>
          </a:p>
        </p:txBody>
      </p:sp>
      <p:sp>
        <p:nvSpPr>
          <p:cNvPr id="132099" name="Rectangle 10">
            <a:extLst>
              <a:ext uri="{FF2B5EF4-FFF2-40B4-BE49-F238E27FC236}">
                <a16:creationId xmlns:a16="http://schemas.microsoft.com/office/drawing/2014/main" xmlns="" id="{DE37C532-9771-49AF-9C88-C9C77D69EF87}"/>
              </a:ext>
            </a:extLst>
          </p:cNvPr>
          <p:cNvSpPr>
            <a:spLocks noChangeArrowheads="1"/>
          </p:cNvSpPr>
          <p:nvPr/>
        </p:nvSpPr>
        <p:spPr bwMode="auto">
          <a:xfrm>
            <a:off x="311161" y="5033443"/>
            <a:ext cx="11618383" cy="106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6" tIns="45718" rIns="91426" bIns="45718">
            <a:spAutoFit/>
          </a:bodyPr>
          <a:lstStyle>
            <a:lvl1pPr>
              <a:defRPr sz="1400">
                <a:solidFill>
                  <a:schemeClr val="tx1"/>
                </a:solidFill>
                <a:latin typeface="Trebuchet MS" panose="020B0603020202020204" pitchFamily="34" charset="0"/>
              </a:defRPr>
            </a:lvl1pPr>
            <a:lvl2pPr marL="742950" indent="-285750">
              <a:defRPr sz="1400">
                <a:solidFill>
                  <a:schemeClr val="tx1"/>
                </a:solidFill>
                <a:latin typeface="Trebuchet MS" panose="020B0603020202020204" pitchFamily="34" charset="0"/>
              </a:defRPr>
            </a:lvl2pPr>
            <a:lvl3pPr marL="1143000" indent="-228600">
              <a:defRPr sz="1400">
                <a:solidFill>
                  <a:schemeClr val="tx1"/>
                </a:solidFill>
                <a:latin typeface="Trebuchet MS" panose="020B0603020202020204" pitchFamily="34" charset="0"/>
              </a:defRPr>
            </a:lvl3pPr>
            <a:lvl4pPr marL="1600200" indent="-228600">
              <a:defRPr sz="1400">
                <a:solidFill>
                  <a:schemeClr val="tx1"/>
                </a:solidFill>
                <a:latin typeface="Trebuchet MS" panose="020B0603020202020204" pitchFamily="34" charset="0"/>
              </a:defRPr>
            </a:lvl4pPr>
            <a:lvl5pPr marL="2057400" indent="-228600">
              <a:defRPr sz="1400">
                <a:solidFill>
                  <a:schemeClr val="tx1"/>
                </a:solidFill>
                <a:latin typeface="Trebuchet MS" panose="020B0603020202020204" pitchFamily="34" charset="0"/>
              </a:defRPr>
            </a:lvl5pPr>
            <a:lvl6pPr marL="2514600" indent="-228600" defTabSz="342900" eaLnBrk="0" fontAlgn="base" hangingPunct="0">
              <a:spcBef>
                <a:spcPct val="0"/>
              </a:spcBef>
              <a:spcAft>
                <a:spcPct val="0"/>
              </a:spcAft>
              <a:defRPr sz="1400">
                <a:solidFill>
                  <a:schemeClr val="tx1"/>
                </a:solidFill>
                <a:latin typeface="Trebuchet MS" panose="020B0603020202020204" pitchFamily="34" charset="0"/>
              </a:defRPr>
            </a:lvl6pPr>
            <a:lvl7pPr marL="2971800" indent="-228600" defTabSz="342900" eaLnBrk="0" fontAlgn="base" hangingPunct="0">
              <a:spcBef>
                <a:spcPct val="0"/>
              </a:spcBef>
              <a:spcAft>
                <a:spcPct val="0"/>
              </a:spcAft>
              <a:defRPr sz="1400">
                <a:solidFill>
                  <a:schemeClr val="tx1"/>
                </a:solidFill>
                <a:latin typeface="Trebuchet MS" panose="020B0603020202020204" pitchFamily="34" charset="0"/>
              </a:defRPr>
            </a:lvl7pPr>
            <a:lvl8pPr marL="3429000" indent="-228600" defTabSz="342900" eaLnBrk="0" fontAlgn="base" hangingPunct="0">
              <a:spcBef>
                <a:spcPct val="0"/>
              </a:spcBef>
              <a:spcAft>
                <a:spcPct val="0"/>
              </a:spcAft>
              <a:defRPr sz="1400">
                <a:solidFill>
                  <a:schemeClr val="tx1"/>
                </a:solidFill>
                <a:latin typeface="Trebuchet MS" panose="020B0603020202020204" pitchFamily="34" charset="0"/>
              </a:defRPr>
            </a:lvl8pPr>
            <a:lvl9pPr marL="3886200" indent="-228600" defTabSz="342900" eaLnBrk="0" fontAlgn="base" hangingPunct="0">
              <a:spcBef>
                <a:spcPct val="0"/>
              </a:spcBef>
              <a:spcAft>
                <a:spcPct val="0"/>
              </a:spcAft>
              <a:defRPr sz="1400">
                <a:solidFill>
                  <a:schemeClr val="tx1"/>
                </a:solidFill>
                <a:latin typeface="Trebuchet MS" panose="020B0603020202020204" pitchFamily="34" charset="0"/>
              </a:defRPr>
            </a:lvl9pPr>
          </a:lstStyle>
          <a:p>
            <a:r>
              <a:rPr lang="en-US" altLang="en-US" sz="2100" dirty="0">
                <a:latin typeface="Calibri" panose="020F0502020204030204" pitchFamily="34" charset="0"/>
              </a:rPr>
              <a:t>Suppose there are 10 statements in your program and there occurs an exception at statement 5, the rest of the code will not be executed i.e. statement 6 to 10 will not be executed. If we perform exception handling, the rest of the statement will be executed. That is why we use exception handling in Java </a:t>
            </a:r>
          </a:p>
        </p:txBody>
      </p:sp>
      <p:pic>
        <p:nvPicPr>
          <p:cNvPr id="132100" name="Picture 2">
            <a:extLst>
              <a:ext uri="{FF2B5EF4-FFF2-40B4-BE49-F238E27FC236}">
                <a16:creationId xmlns:a16="http://schemas.microsoft.com/office/drawing/2014/main" xmlns="" id="{971E5AF0-D3EA-4C3F-8CA8-B34035E4B5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0917" y="2063751"/>
            <a:ext cx="10879667" cy="2895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2101" name="Rectangle 8">
            <a:extLst>
              <a:ext uri="{FF2B5EF4-FFF2-40B4-BE49-F238E27FC236}">
                <a16:creationId xmlns:a16="http://schemas.microsoft.com/office/drawing/2014/main" xmlns="" id="{077D410D-172B-4DAF-B297-F591C36ED860}"/>
              </a:ext>
            </a:extLst>
          </p:cNvPr>
          <p:cNvSpPr>
            <a:spLocks noChangeArrowheads="1"/>
          </p:cNvSpPr>
          <p:nvPr/>
        </p:nvSpPr>
        <p:spPr bwMode="auto">
          <a:xfrm>
            <a:off x="514351" y="1054101"/>
            <a:ext cx="11127316" cy="7487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6" tIns="45718" rIns="91426" bIns="45718">
            <a:spAutoFit/>
          </a:bodyPr>
          <a:lstStyle>
            <a:lvl1pPr>
              <a:defRPr sz="1400">
                <a:solidFill>
                  <a:schemeClr val="tx1"/>
                </a:solidFill>
                <a:latin typeface="Trebuchet MS" panose="020B0603020202020204" pitchFamily="34" charset="0"/>
              </a:defRPr>
            </a:lvl1pPr>
            <a:lvl2pPr marL="742950" indent="-285750">
              <a:defRPr sz="1400">
                <a:solidFill>
                  <a:schemeClr val="tx1"/>
                </a:solidFill>
                <a:latin typeface="Trebuchet MS" panose="020B0603020202020204" pitchFamily="34" charset="0"/>
              </a:defRPr>
            </a:lvl2pPr>
            <a:lvl3pPr marL="1143000" indent="-228600">
              <a:defRPr sz="1400">
                <a:solidFill>
                  <a:schemeClr val="tx1"/>
                </a:solidFill>
                <a:latin typeface="Trebuchet MS" panose="020B0603020202020204" pitchFamily="34" charset="0"/>
              </a:defRPr>
            </a:lvl3pPr>
            <a:lvl4pPr marL="1600200" indent="-228600">
              <a:defRPr sz="1400">
                <a:solidFill>
                  <a:schemeClr val="tx1"/>
                </a:solidFill>
                <a:latin typeface="Trebuchet MS" panose="020B0603020202020204" pitchFamily="34" charset="0"/>
              </a:defRPr>
            </a:lvl4pPr>
            <a:lvl5pPr marL="2057400" indent="-228600">
              <a:defRPr sz="1400">
                <a:solidFill>
                  <a:schemeClr val="tx1"/>
                </a:solidFill>
                <a:latin typeface="Trebuchet MS" panose="020B0603020202020204" pitchFamily="34" charset="0"/>
              </a:defRPr>
            </a:lvl5pPr>
            <a:lvl6pPr marL="2514600" indent="-228600" defTabSz="342900" eaLnBrk="0" fontAlgn="base" hangingPunct="0">
              <a:spcBef>
                <a:spcPct val="0"/>
              </a:spcBef>
              <a:spcAft>
                <a:spcPct val="0"/>
              </a:spcAft>
              <a:defRPr sz="1400">
                <a:solidFill>
                  <a:schemeClr val="tx1"/>
                </a:solidFill>
                <a:latin typeface="Trebuchet MS" panose="020B0603020202020204" pitchFamily="34" charset="0"/>
              </a:defRPr>
            </a:lvl6pPr>
            <a:lvl7pPr marL="2971800" indent="-228600" defTabSz="342900" eaLnBrk="0" fontAlgn="base" hangingPunct="0">
              <a:spcBef>
                <a:spcPct val="0"/>
              </a:spcBef>
              <a:spcAft>
                <a:spcPct val="0"/>
              </a:spcAft>
              <a:defRPr sz="1400">
                <a:solidFill>
                  <a:schemeClr val="tx1"/>
                </a:solidFill>
                <a:latin typeface="Trebuchet MS" panose="020B0603020202020204" pitchFamily="34" charset="0"/>
              </a:defRPr>
            </a:lvl7pPr>
            <a:lvl8pPr marL="3429000" indent="-228600" defTabSz="342900" eaLnBrk="0" fontAlgn="base" hangingPunct="0">
              <a:spcBef>
                <a:spcPct val="0"/>
              </a:spcBef>
              <a:spcAft>
                <a:spcPct val="0"/>
              </a:spcAft>
              <a:defRPr sz="1400">
                <a:solidFill>
                  <a:schemeClr val="tx1"/>
                </a:solidFill>
                <a:latin typeface="Trebuchet MS" panose="020B0603020202020204" pitchFamily="34" charset="0"/>
              </a:defRPr>
            </a:lvl8pPr>
            <a:lvl9pPr marL="3886200" indent="-228600" defTabSz="342900" eaLnBrk="0" fontAlgn="base" hangingPunct="0">
              <a:spcBef>
                <a:spcPct val="0"/>
              </a:spcBef>
              <a:spcAft>
                <a:spcPct val="0"/>
              </a:spcAft>
              <a:defRPr sz="1400">
                <a:solidFill>
                  <a:schemeClr val="tx1"/>
                </a:solidFill>
                <a:latin typeface="Trebuchet MS" panose="020B0603020202020204" pitchFamily="34" charset="0"/>
              </a:defRPr>
            </a:lvl9pPr>
          </a:lstStyle>
          <a:p>
            <a:r>
              <a:rPr lang="en-US" altLang="en-US" sz="2100">
                <a:solidFill>
                  <a:srgbClr val="00B0F0"/>
                </a:solidFill>
                <a:latin typeface="Calibri" panose="020F0502020204030204" pitchFamily="34" charset="0"/>
              </a:rPr>
              <a:t>Maintain the normal flow of program.</a:t>
            </a:r>
          </a:p>
          <a:p>
            <a:r>
              <a:rPr lang="en-US" altLang="en-US" sz="2100">
                <a:solidFill>
                  <a:srgbClr val="00B0F0"/>
                </a:solidFill>
                <a:latin typeface="Calibri" panose="020F0502020204030204" pitchFamily="34" charset="0"/>
              </a:rPr>
              <a:t>Meaningful Error Reporting.</a:t>
            </a: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smtClean="0"/>
              <a:t>Access Specifiers</a:t>
            </a:r>
            <a:endParaRPr lang="en-US" dirty="0"/>
          </a:p>
        </p:txBody>
      </p:sp>
      <p:sp>
        <p:nvSpPr>
          <p:cNvPr id="2" name="Slide Number Placeholder 1"/>
          <p:cNvSpPr>
            <a:spLocks noGrp="1"/>
          </p:cNvSpPr>
          <p:nvPr>
            <p:ph type="sldNum" sz="quarter" idx="4294967295"/>
          </p:nvPr>
        </p:nvSpPr>
        <p:spPr>
          <a:xfrm>
            <a:off x="10361613" y="6435725"/>
            <a:ext cx="1830387" cy="422275"/>
          </a:xfrm>
          <a:prstGeom prst="rect">
            <a:avLst/>
          </a:prstGeom>
        </p:spPr>
        <p:txBody>
          <a:bodyPr/>
          <a:lstStyle/>
          <a:p>
            <a:fld id="{3A707DD9-E92B-45E8-BE0A-E6B2EDF345EB}" type="slidenum">
              <a:rPr lang="en-US" smtClean="0"/>
              <a:pPr/>
              <a:t>2</a:t>
            </a:fld>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6597" y="1225381"/>
            <a:ext cx="11001555" cy="4899373"/>
          </a:xfrm>
          <a:prstGeom prst="rect">
            <a:avLst/>
          </a:prstGeom>
        </p:spPr>
      </p:pic>
    </p:spTree>
    <p:extLst>
      <p:ext uri="{BB962C8B-B14F-4D97-AF65-F5344CB8AC3E}">
        <p14:creationId xmlns:p14="http://schemas.microsoft.com/office/powerpoint/2010/main" val="30565211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xmlns="" id="{2BD3A6A7-4BA8-4874-97F4-D6235DF010B4}"/>
              </a:ext>
            </a:extLst>
          </p:cNvPr>
          <p:cNvSpPr>
            <a:spLocks noGrp="1"/>
          </p:cNvSpPr>
          <p:nvPr>
            <p:ph type="body" sz="quarter" idx="11"/>
          </p:nvPr>
        </p:nvSpPr>
        <p:spPr/>
        <p:txBody>
          <a:bodyPr/>
          <a:lstStyle/>
          <a:p>
            <a:pPr eaLnBrk="1" hangingPunct="1">
              <a:buFont typeface="Arial" charset="0"/>
              <a:buNone/>
              <a:defRPr/>
            </a:pPr>
            <a:r>
              <a:rPr lang="en-US" b="1" dirty="0">
                <a:latin typeface="Arial Black" panose="020B0A04020102020204" pitchFamily="34" charset="0"/>
                <a:cs typeface="Calibri" panose="020F0502020204030204" pitchFamily="34" charset="0"/>
              </a:rPr>
              <a:t>Advantage of Exception Handling</a:t>
            </a:r>
          </a:p>
        </p:txBody>
      </p:sp>
      <p:sp>
        <p:nvSpPr>
          <p:cNvPr id="24579" name="Rectangle 10">
            <a:extLst>
              <a:ext uri="{FF2B5EF4-FFF2-40B4-BE49-F238E27FC236}">
                <a16:creationId xmlns:a16="http://schemas.microsoft.com/office/drawing/2014/main" xmlns="" id="{3BB80AD6-89AA-4E21-A2E2-D57257C3AB16}"/>
              </a:ext>
            </a:extLst>
          </p:cNvPr>
          <p:cNvSpPr>
            <a:spLocks noChangeArrowheads="1"/>
          </p:cNvSpPr>
          <p:nvPr/>
        </p:nvSpPr>
        <p:spPr bwMode="auto">
          <a:xfrm>
            <a:off x="311161" y="1308101"/>
            <a:ext cx="11618383" cy="55861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6" tIns="45718" rIns="91426" bIns="45718">
            <a:spAutoFit/>
          </a:bodyPr>
          <a:lstStyle>
            <a:lvl1pPr>
              <a:defRPr sz="1400">
                <a:solidFill>
                  <a:schemeClr val="tx1"/>
                </a:solidFill>
                <a:latin typeface="Trebuchet MS" panose="020B0603020202020204" pitchFamily="34" charset="0"/>
              </a:defRPr>
            </a:lvl1pPr>
            <a:lvl2pPr marL="742950" indent="-285750">
              <a:defRPr sz="1400">
                <a:solidFill>
                  <a:schemeClr val="tx1"/>
                </a:solidFill>
                <a:latin typeface="Trebuchet MS" panose="020B0603020202020204" pitchFamily="34" charset="0"/>
              </a:defRPr>
            </a:lvl2pPr>
            <a:lvl3pPr marL="1143000" indent="-228600">
              <a:defRPr sz="1400">
                <a:solidFill>
                  <a:schemeClr val="tx1"/>
                </a:solidFill>
                <a:latin typeface="Trebuchet MS" panose="020B0603020202020204" pitchFamily="34" charset="0"/>
              </a:defRPr>
            </a:lvl3pPr>
            <a:lvl4pPr marL="1600200" indent="-228600">
              <a:defRPr sz="1400">
                <a:solidFill>
                  <a:schemeClr val="tx1"/>
                </a:solidFill>
                <a:latin typeface="Trebuchet MS" panose="020B0603020202020204" pitchFamily="34" charset="0"/>
              </a:defRPr>
            </a:lvl4pPr>
            <a:lvl5pPr marL="2057400" indent="-228600">
              <a:defRPr sz="1400">
                <a:solidFill>
                  <a:schemeClr val="tx1"/>
                </a:solidFill>
                <a:latin typeface="Trebuchet MS" panose="020B0603020202020204" pitchFamily="34" charset="0"/>
              </a:defRPr>
            </a:lvl5pPr>
            <a:lvl6pPr marL="2514600" indent="-228600" defTabSz="342900" eaLnBrk="0" fontAlgn="base" hangingPunct="0">
              <a:spcBef>
                <a:spcPct val="0"/>
              </a:spcBef>
              <a:spcAft>
                <a:spcPct val="0"/>
              </a:spcAft>
              <a:defRPr sz="1400">
                <a:solidFill>
                  <a:schemeClr val="tx1"/>
                </a:solidFill>
                <a:latin typeface="Trebuchet MS" panose="020B0603020202020204" pitchFamily="34" charset="0"/>
              </a:defRPr>
            </a:lvl6pPr>
            <a:lvl7pPr marL="2971800" indent="-228600" defTabSz="342900" eaLnBrk="0" fontAlgn="base" hangingPunct="0">
              <a:spcBef>
                <a:spcPct val="0"/>
              </a:spcBef>
              <a:spcAft>
                <a:spcPct val="0"/>
              </a:spcAft>
              <a:defRPr sz="1400">
                <a:solidFill>
                  <a:schemeClr val="tx1"/>
                </a:solidFill>
                <a:latin typeface="Trebuchet MS" panose="020B0603020202020204" pitchFamily="34" charset="0"/>
              </a:defRPr>
            </a:lvl7pPr>
            <a:lvl8pPr marL="3429000" indent="-228600" defTabSz="342900" eaLnBrk="0" fontAlgn="base" hangingPunct="0">
              <a:spcBef>
                <a:spcPct val="0"/>
              </a:spcBef>
              <a:spcAft>
                <a:spcPct val="0"/>
              </a:spcAft>
              <a:defRPr sz="1400">
                <a:solidFill>
                  <a:schemeClr val="tx1"/>
                </a:solidFill>
                <a:latin typeface="Trebuchet MS" panose="020B0603020202020204" pitchFamily="34" charset="0"/>
              </a:defRPr>
            </a:lvl8pPr>
            <a:lvl9pPr marL="3886200" indent="-228600" defTabSz="342900" eaLnBrk="0" fontAlgn="base" hangingPunct="0">
              <a:spcBef>
                <a:spcPct val="0"/>
              </a:spcBef>
              <a:spcAft>
                <a:spcPct val="0"/>
              </a:spcAft>
              <a:defRPr sz="1400">
                <a:solidFill>
                  <a:schemeClr val="tx1"/>
                </a:solidFill>
                <a:latin typeface="Trebuchet MS" panose="020B0603020202020204" pitchFamily="34" charset="0"/>
              </a:defRPr>
            </a:lvl9pPr>
          </a:lstStyle>
          <a:p>
            <a:pPr lvl="4">
              <a:defRPr/>
            </a:pPr>
            <a:r>
              <a:rPr lang="en-US" sz="2100" b="1" dirty="0">
                <a:latin typeface="Calibri" panose="020F0502020204030204" pitchFamily="34" charset="0"/>
                <a:cs typeface="Calibri" panose="020F0502020204030204" pitchFamily="34" charset="0"/>
              </a:rPr>
              <a:t>public class </a:t>
            </a:r>
            <a:r>
              <a:rPr lang="en-US" sz="2100" b="1" dirty="0" err="1">
                <a:latin typeface="Calibri" panose="020F0502020204030204" pitchFamily="34" charset="0"/>
                <a:cs typeface="Calibri" panose="020F0502020204030204" pitchFamily="34" charset="0"/>
              </a:rPr>
              <a:t>TestException</a:t>
            </a:r>
            <a:r>
              <a:rPr lang="en-US" sz="2100" b="1" dirty="0">
                <a:latin typeface="Calibri" panose="020F0502020204030204" pitchFamily="34" charset="0"/>
                <a:cs typeface="Calibri" panose="020F0502020204030204" pitchFamily="34" charset="0"/>
              </a:rPr>
              <a:t> {</a:t>
            </a:r>
          </a:p>
          <a:p>
            <a:pPr lvl="4">
              <a:defRPr/>
            </a:pPr>
            <a:r>
              <a:rPr lang="en-US" sz="2100" b="1" dirty="0">
                <a:latin typeface="Calibri" panose="020F0502020204030204" pitchFamily="34" charset="0"/>
                <a:cs typeface="Calibri" panose="020F0502020204030204" pitchFamily="34" charset="0"/>
              </a:rPr>
              <a:t>	public static void main(String[] args) {</a:t>
            </a:r>
          </a:p>
          <a:p>
            <a:pPr lvl="5">
              <a:defRPr/>
            </a:pPr>
            <a:r>
              <a:rPr lang="en-US" sz="2100" dirty="0">
                <a:latin typeface="Calibri" panose="020F0502020204030204" pitchFamily="34" charset="0"/>
                <a:cs typeface="Calibri" panose="020F0502020204030204" pitchFamily="34" charset="0"/>
              </a:rPr>
              <a:t>String input = </a:t>
            </a:r>
            <a:r>
              <a:rPr lang="en-US" sz="2100" b="1" dirty="0">
                <a:latin typeface="Calibri" panose="020F0502020204030204" pitchFamily="34" charset="0"/>
                <a:cs typeface="Calibri" panose="020F0502020204030204" pitchFamily="34" charset="0"/>
              </a:rPr>
              <a:t>null;</a:t>
            </a:r>
          </a:p>
          <a:p>
            <a:pPr lvl="5">
              <a:defRPr/>
            </a:pPr>
            <a:r>
              <a:rPr lang="en-US" sz="2100" b="1" dirty="0">
                <a:latin typeface="Calibri" panose="020F0502020204030204" pitchFamily="34" charset="0"/>
                <a:cs typeface="Calibri" panose="020F0502020204030204" pitchFamily="34" charset="0"/>
              </a:rPr>
              <a:t>int </a:t>
            </a:r>
            <a:r>
              <a:rPr lang="en-US" sz="2100" b="1" u="sng" dirty="0">
                <a:latin typeface="Calibri" panose="020F0502020204030204" pitchFamily="34" charset="0"/>
                <a:cs typeface="Calibri" panose="020F0502020204030204" pitchFamily="34" charset="0"/>
              </a:rPr>
              <a:t>length = 0;</a:t>
            </a:r>
          </a:p>
          <a:p>
            <a:pPr lvl="5">
              <a:defRPr/>
            </a:pPr>
            <a:r>
              <a:rPr lang="en-US" sz="2100" dirty="0">
                <a:latin typeface="Calibri" panose="020F0502020204030204" pitchFamily="34" charset="0"/>
                <a:cs typeface="Calibri" panose="020F0502020204030204" pitchFamily="34" charset="0"/>
              </a:rPr>
              <a:t>length = </a:t>
            </a:r>
            <a:r>
              <a:rPr lang="en-US" sz="2100" u="sng" dirty="0" err="1">
                <a:latin typeface="Calibri" panose="020F0502020204030204" pitchFamily="34" charset="0"/>
                <a:cs typeface="Calibri" panose="020F0502020204030204" pitchFamily="34" charset="0"/>
              </a:rPr>
              <a:t>input.length</a:t>
            </a:r>
            <a:r>
              <a:rPr lang="en-US" sz="2100" u="sng" dirty="0">
                <a:latin typeface="Calibri" panose="020F0502020204030204" pitchFamily="34" charset="0"/>
                <a:cs typeface="Calibri" panose="020F0502020204030204" pitchFamily="34" charset="0"/>
              </a:rPr>
              <a:t>();</a:t>
            </a:r>
          </a:p>
          <a:p>
            <a:pPr lvl="5">
              <a:defRPr/>
            </a:pPr>
            <a:r>
              <a:rPr lang="en-US" sz="2100" dirty="0">
                <a:latin typeface="Calibri" panose="020F0502020204030204" pitchFamily="34" charset="0"/>
                <a:cs typeface="Calibri" panose="020F0502020204030204" pitchFamily="34" charset="0"/>
              </a:rPr>
              <a:t>StringBuilder </a:t>
            </a:r>
            <a:r>
              <a:rPr lang="en-US" sz="2100" dirty="0" err="1">
                <a:latin typeface="Calibri" panose="020F0502020204030204" pitchFamily="34" charset="0"/>
                <a:cs typeface="Calibri" panose="020F0502020204030204" pitchFamily="34" charset="0"/>
              </a:rPr>
              <a:t>readInput</a:t>
            </a:r>
            <a:r>
              <a:rPr lang="en-US" sz="2100" dirty="0">
                <a:latin typeface="Calibri" panose="020F0502020204030204" pitchFamily="34" charset="0"/>
                <a:cs typeface="Calibri" panose="020F0502020204030204" pitchFamily="34" charset="0"/>
              </a:rPr>
              <a:t> = </a:t>
            </a:r>
            <a:r>
              <a:rPr lang="en-US" sz="2100" b="1" dirty="0">
                <a:latin typeface="Calibri" panose="020F0502020204030204" pitchFamily="34" charset="0"/>
                <a:cs typeface="Calibri" panose="020F0502020204030204" pitchFamily="34" charset="0"/>
              </a:rPr>
              <a:t>new StringBuilder("Java Exceptions");</a:t>
            </a:r>
          </a:p>
          <a:p>
            <a:pPr lvl="5">
              <a:defRPr/>
            </a:pPr>
            <a:r>
              <a:rPr lang="en-US" sz="2100" dirty="0" err="1">
                <a:latin typeface="Calibri" panose="020F0502020204030204" pitchFamily="34" charset="0"/>
                <a:cs typeface="Calibri" panose="020F0502020204030204" pitchFamily="34" charset="0"/>
              </a:rPr>
              <a:t>System.</a:t>
            </a:r>
            <a:r>
              <a:rPr lang="en-US" sz="2100" i="1" dirty="0" err="1">
                <a:latin typeface="Calibri" panose="020F0502020204030204" pitchFamily="34" charset="0"/>
                <a:cs typeface="Calibri" panose="020F0502020204030204" pitchFamily="34" charset="0"/>
              </a:rPr>
              <a:t>out.println</a:t>
            </a:r>
            <a:r>
              <a:rPr lang="en-US" sz="2100" i="1" dirty="0">
                <a:latin typeface="Calibri" panose="020F0502020204030204" pitchFamily="34" charset="0"/>
                <a:cs typeface="Calibri" panose="020F0502020204030204" pitchFamily="34" charset="0"/>
              </a:rPr>
              <a:t>(</a:t>
            </a:r>
            <a:r>
              <a:rPr lang="en-US" sz="2100" i="1" dirty="0" err="1">
                <a:latin typeface="Calibri" panose="020F0502020204030204" pitchFamily="34" charset="0"/>
                <a:cs typeface="Calibri" panose="020F0502020204030204" pitchFamily="34" charset="0"/>
              </a:rPr>
              <a:t>readInput</a:t>
            </a:r>
            <a:r>
              <a:rPr lang="en-US" sz="2100" i="1" dirty="0">
                <a:latin typeface="Calibri" panose="020F0502020204030204" pitchFamily="34" charset="0"/>
                <a:cs typeface="Calibri" panose="020F0502020204030204" pitchFamily="34" charset="0"/>
              </a:rPr>
              <a:t>);</a:t>
            </a:r>
          </a:p>
          <a:p>
            <a:pPr lvl="4">
              <a:defRPr/>
            </a:pPr>
            <a:r>
              <a:rPr lang="en-US" sz="2100" dirty="0">
                <a:latin typeface="Calibri" panose="020F0502020204030204" pitchFamily="34" charset="0"/>
                <a:cs typeface="Calibri" panose="020F0502020204030204" pitchFamily="34" charset="0"/>
              </a:rPr>
              <a:t>	}</a:t>
            </a:r>
          </a:p>
          <a:p>
            <a:pPr lvl="4">
              <a:defRPr/>
            </a:pPr>
            <a:r>
              <a:rPr lang="en-US" sz="2100" dirty="0">
                <a:latin typeface="Calibri" panose="020F0502020204030204" pitchFamily="34" charset="0"/>
                <a:cs typeface="Calibri" panose="020F0502020204030204" pitchFamily="34" charset="0"/>
              </a:rPr>
              <a:t>}</a:t>
            </a:r>
          </a:p>
          <a:p>
            <a:pPr lvl="4">
              <a:defRPr/>
            </a:pPr>
            <a:endParaRPr lang="en-US" altLang="en-US" sz="2100" dirty="0" smtClean="0">
              <a:latin typeface="Calibri" panose="020F0502020204030204" pitchFamily="34" charset="0"/>
              <a:cs typeface="Calibri" panose="020F0502020204030204" pitchFamily="34" charset="0"/>
            </a:endParaRPr>
          </a:p>
          <a:p>
            <a:pPr lvl="4">
              <a:defRPr/>
            </a:pPr>
            <a:endParaRPr lang="en-US" altLang="en-US" sz="2100" dirty="0">
              <a:latin typeface="Calibri" panose="020F0502020204030204" pitchFamily="34" charset="0"/>
              <a:cs typeface="Calibri" panose="020F0502020204030204" pitchFamily="34" charset="0"/>
            </a:endParaRPr>
          </a:p>
          <a:p>
            <a:pPr>
              <a:defRPr/>
            </a:pPr>
            <a:r>
              <a:rPr lang="en-US" altLang="en-US" sz="2100" b="1" dirty="0">
                <a:solidFill>
                  <a:srgbClr val="00B0F0"/>
                </a:solidFill>
                <a:latin typeface="Calibri" panose="020F0502020204030204" pitchFamily="34" charset="0"/>
                <a:cs typeface="Calibri" panose="020F0502020204030204" pitchFamily="34" charset="0"/>
              </a:rPr>
              <a:t>Output</a:t>
            </a:r>
            <a:r>
              <a:rPr lang="en-US" altLang="en-US" sz="2100" dirty="0">
                <a:latin typeface="Calibri" panose="020F0502020204030204" pitchFamily="34" charset="0"/>
                <a:cs typeface="Calibri" panose="020F0502020204030204" pitchFamily="34" charset="0"/>
              </a:rPr>
              <a:t>: </a:t>
            </a:r>
            <a:r>
              <a:rPr lang="en-US" sz="2100" b="1" dirty="0">
                <a:latin typeface="Calibri" panose="020F0502020204030204" pitchFamily="34" charset="0"/>
                <a:cs typeface="Calibri" panose="020F0502020204030204" pitchFamily="34" charset="0"/>
              </a:rPr>
              <a:t>Exception</a:t>
            </a:r>
            <a:r>
              <a:rPr lang="en-US" sz="2100" dirty="0">
                <a:latin typeface="Calibri" panose="020F0502020204030204" pitchFamily="34" charset="0"/>
                <a:cs typeface="Calibri" panose="020F0502020204030204" pitchFamily="34" charset="0"/>
              </a:rPr>
              <a:t> </a:t>
            </a:r>
            <a:r>
              <a:rPr lang="en-US" sz="2100" b="1" dirty="0">
                <a:latin typeface="Calibri" panose="020F0502020204030204" pitchFamily="34" charset="0"/>
                <a:cs typeface="Calibri" panose="020F0502020204030204" pitchFamily="34" charset="0"/>
              </a:rPr>
              <a:t>in thread "main" </a:t>
            </a:r>
            <a:r>
              <a:rPr lang="en-US" sz="2100" b="1" u="sng" dirty="0" err="1">
                <a:latin typeface="Calibri" panose="020F0502020204030204" pitchFamily="34" charset="0"/>
                <a:cs typeface="Calibri" panose="020F0502020204030204" pitchFamily="34" charset="0"/>
              </a:rPr>
              <a:t>java.lang.NullPointerException</a:t>
            </a:r>
            <a:endParaRPr lang="en-US" sz="2100" b="1" u="sng" dirty="0">
              <a:latin typeface="Calibri" panose="020F0502020204030204" pitchFamily="34" charset="0"/>
              <a:cs typeface="Calibri" panose="020F0502020204030204" pitchFamily="34" charset="0"/>
            </a:endParaRPr>
          </a:p>
          <a:p>
            <a:pPr>
              <a:defRPr/>
            </a:pPr>
            <a:r>
              <a:rPr lang="en-US" sz="2100" b="1" dirty="0">
                <a:latin typeface="Calibri" panose="020F0502020204030204" pitchFamily="34" charset="0"/>
                <a:cs typeface="Calibri" panose="020F0502020204030204" pitchFamily="34" charset="0"/>
              </a:rPr>
              <a:t>at </a:t>
            </a:r>
            <a:r>
              <a:rPr lang="en-US" sz="2100" b="1" dirty="0" err="1">
                <a:latin typeface="Calibri" panose="020F0502020204030204" pitchFamily="34" charset="0"/>
                <a:cs typeface="Calibri" panose="020F0502020204030204" pitchFamily="34" charset="0"/>
              </a:rPr>
              <a:t>TestException.main</a:t>
            </a:r>
            <a:r>
              <a:rPr lang="en-US" sz="2100" b="1" dirty="0">
                <a:latin typeface="Calibri" panose="020F0502020204030204" pitchFamily="34" charset="0"/>
                <a:cs typeface="Calibri" panose="020F0502020204030204" pitchFamily="34" charset="0"/>
              </a:rPr>
              <a:t>(</a:t>
            </a:r>
            <a:r>
              <a:rPr lang="en-US" sz="2100" b="1" u="sng" dirty="0">
                <a:latin typeface="Calibri" panose="020F0502020204030204" pitchFamily="34" charset="0"/>
                <a:cs typeface="Calibri" panose="020F0502020204030204" pitchFamily="34" charset="0"/>
              </a:rPr>
              <a:t>TestException.java:5)</a:t>
            </a:r>
          </a:p>
          <a:p>
            <a:pPr>
              <a:defRPr/>
            </a:pPr>
            <a:endParaRPr lang="en-US" altLang="en-US" sz="2100" dirty="0">
              <a:latin typeface="Calibri" panose="020F0502020204030204" pitchFamily="34" charset="0"/>
              <a:cs typeface="Calibri" panose="020F0502020204030204" pitchFamily="34" charset="0"/>
            </a:endParaRPr>
          </a:p>
          <a:p>
            <a:pPr lvl="4">
              <a:defRPr/>
            </a:pPr>
            <a:endParaRPr lang="en-US" altLang="en-US" sz="2100" dirty="0">
              <a:latin typeface="Calibri" panose="020F0502020204030204" pitchFamily="34" charset="0"/>
              <a:cs typeface="Calibri" panose="020F0502020204030204" pitchFamily="34" charset="0"/>
            </a:endParaRPr>
          </a:p>
          <a:p>
            <a:pPr lvl="4">
              <a:defRPr/>
            </a:pPr>
            <a:endParaRPr lang="en-US" altLang="en-US" sz="2100" dirty="0">
              <a:latin typeface="Calibri" panose="020F0502020204030204" pitchFamily="34" charset="0"/>
              <a:cs typeface="Calibri" panose="020F0502020204030204" pitchFamily="34" charset="0"/>
            </a:endParaRPr>
          </a:p>
          <a:p>
            <a:pPr>
              <a:defRPr/>
            </a:pPr>
            <a:endParaRPr lang="en-US" altLang="en-US" sz="2100" dirty="0">
              <a:latin typeface="Calibri" panose="020F0502020204030204" pitchFamily="34" charset="0"/>
              <a:cs typeface="Calibri" panose="020F0502020204030204" pitchFamily="34" charset="0"/>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xmlns="" id="{949CC94C-4552-462D-9C08-AD71B8DD0E78}"/>
              </a:ext>
            </a:extLst>
          </p:cNvPr>
          <p:cNvSpPr>
            <a:spLocks noGrp="1"/>
          </p:cNvSpPr>
          <p:nvPr>
            <p:ph type="body" sz="quarter" idx="11"/>
          </p:nvPr>
        </p:nvSpPr>
        <p:spPr>
          <a:xfrm>
            <a:off x="0" y="3"/>
            <a:ext cx="12192000" cy="836084"/>
          </a:xfrm>
        </p:spPr>
        <p:txBody>
          <a:bodyPr/>
          <a:lstStyle/>
          <a:p>
            <a:pPr eaLnBrk="1" hangingPunct="1">
              <a:buFont typeface="Arial" charset="0"/>
              <a:buNone/>
              <a:defRPr/>
            </a:pPr>
            <a:r>
              <a:rPr lang="en-US" b="1" dirty="0" smtClean="0">
                <a:latin typeface="Arial Black" panose="020B0A04020102020204" pitchFamily="34" charset="0"/>
                <a:cs typeface="Calibri" panose="020F0502020204030204" pitchFamily="34" charset="0"/>
              </a:rPr>
              <a:t>Advantage of Exception Handling</a:t>
            </a:r>
            <a:endParaRPr lang="en-US" b="1" dirty="0">
              <a:latin typeface="Arial Black" panose="020B0A04020102020204" pitchFamily="34" charset="0"/>
              <a:cs typeface="Calibri" panose="020F0502020204030204" pitchFamily="34" charset="0"/>
            </a:endParaRPr>
          </a:p>
        </p:txBody>
      </p:sp>
      <p:sp>
        <p:nvSpPr>
          <p:cNvPr id="4" name="Rectangle 10">
            <a:extLst>
              <a:ext uri="{FF2B5EF4-FFF2-40B4-BE49-F238E27FC236}">
                <a16:creationId xmlns:a16="http://schemas.microsoft.com/office/drawing/2014/main" xmlns="" id="{078C50F2-18EF-411E-82E4-3BB07678D443}"/>
              </a:ext>
            </a:extLst>
          </p:cNvPr>
          <p:cNvSpPr>
            <a:spLocks noChangeArrowheads="1"/>
          </p:cNvSpPr>
          <p:nvPr/>
        </p:nvSpPr>
        <p:spPr bwMode="auto">
          <a:xfrm>
            <a:off x="10" y="924910"/>
            <a:ext cx="12191999" cy="6848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6" tIns="45718" rIns="91426" bIns="45718">
            <a:spAutoFit/>
          </a:bodyPr>
          <a:lstStyle>
            <a:lvl1pPr>
              <a:defRPr sz="1400">
                <a:solidFill>
                  <a:schemeClr val="tx1"/>
                </a:solidFill>
                <a:latin typeface="Trebuchet MS" panose="020B0603020202020204" pitchFamily="34" charset="0"/>
              </a:defRPr>
            </a:lvl1pPr>
            <a:lvl2pPr marL="742950" indent="-285750">
              <a:defRPr sz="1400">
                <a:solidFill>
                  <a:schemeClr val="tx1"/>
                </a:solidFill>
                <a:latin typeface="Trebuchet MS" panose="020B0603020202020204" pitchFamily="34" charset="0"/>
              </a:defRPr>
            </a:lvl2pPr>
            <a:lvl3pPr marL="1143000" indent="-228600">
              <a:defRPr sz="1400">
                <a:solidFill>
                  <a:schemeClr val="tx1"/>
                </a:solidFill>
                <a:latin typeface="Trebuchet MS" panose="020B0603020202020204" pitchFamily="34" charset="0"/>
              </a:defRPr>
            </a:lvl3pPr>
            <a:lvl4pPr marL="1600200" indent="-228600">
              <a:defRPr sz="1400">
                <a:solidFill>
                  <a:schemeClr val="tx1"/>
                </a:solidFill>
                <a:latin typeface="Trebuchet MS" panose="020B0603020202020204" pitchFamily="34" charset="0"/>
              </a:defRPr>
            </a:lvl4pPr>
            <a:lvl5pPr marL="2057400" indent="-228600">
              <a:defRPr sz="1400">
                <a:solidFill>
                  <a:schemeClr val="tx1"/>
                </a:solidFill>
                <a:latin typeface="Trebuchet MS" panose="020B0603020202020204" pitchFamily="34" charset="0"/>
              </a:defRPr>
            </a:lvl5pPr>
            <a:lvl6pPr marL="2514600" indent="-228600" defTabSz="342900" eaLnBrk="0" fontAlgn="base" hangingPunct="0">
              <a:spcBef>
                <a:spcPct val="0"/>
              </a:spcBef>
              <a:spcAft>
                <a:spcPct val="0"/>
              </a:spcAft>
              <a:defRPr sz="1400">
                <a:solidFill>
                  <a:schemeClr val="tx1"/>
                </a:solidFill>
                <a:latin typeface="Trebuchet MS" panose="020B0603020202020204" pitchFamily="34" charset="0"/>
              </a:defRPr>
            </a:lvl6pPr>
            <a:lvl7pPr marL="2971800" indent="-228600" defTabSz="342900" eaLnBrk="0" fontAlgn="base" hangingPunct="0">
              <a:spcBef>
                <a:spcPct val="0"/>
              </a:spcBef>
              <a:spcAft>
                <a:spcPct val="0"/>
              </a:spcAft>
              <a:defRPr sz="1400">
                <a:solidFill>
                  <a:schemeClr val="tx1"/>
                </a:solidFill>
                <a:latin typeface="Trebuchet MS" panose="020B0603020202020204" pitchFamily="34" charset="0"/>
              </a:defRPr>
            </a:lvl7pPr>
            <a:lvl8pPr marL="3429000" indent="-228600" defTabSz="342900" eaLnBrk="0" fontAlgn="base" hangingPunct="0">
              <a:spcBef>
                <a:spcPct val="0"/>
              </a:spcBef>
              <a:spcAft>
                <a:spcPct val="0"/>
              </a:spcAft>
              <a:defRPr sz="1400">
                <a:solidFill>
                  <a:schemeClr val="tx1"/>
                </a:solidFill>
                <a:latin typeface="Trebuchet MS" panose="020B0603020202020204" pitchFamily="34" charset="0"/>
              </a:defRPr>
            </a:lvl8pPr>
            <a:lvl9pPr marL="3886200" indent="-228600" defTabSz="342900" eaLnBrk="0" fontAlgn="base" hangingPunct="0">
              <a:spcBef>
                <a:spcPct val="0"/>
              </a:spcBef>
              <a:spcAft>
                <a:spcPct val="0"/>
              </a:spcAft>
              <a:defRPr sz="1400">
                <a:solidFill>
                  <a:schemeClr val="tx1"/>
                </a:solidFill>
                <a:latin typeface="Trebuchet MS" panose="020B0603020202020204" pitchFamily="34" charset="0"/>
              </a:defRPr>
            </a:lvl9pPr>
          </a:lstStyle>
          <a:p>
            <a:pPr>
              <a:defRPr/>
            </a:pPr>
            <a:r>
              <a:rPr lang="en-US" sz="2700" b="1" dirty="0">
                <a:solidFill>
                  <a:srgbClr val="00B0F0"/>
                </a:solidFill>
                <a:latin typeface="Calibri" panose="020F0502020204030204" pitchFamily="34" charset="0"/>
                <a:cs typeface="Calibri" panose="020F0502020204030204" pitchFamily="34" charset="0"/>
              </a:rPr>
              <a:t>		               </a:t>
            </a:r>
            <a:r>
              <a:rPr lang="en-US" sz="2100" dirty="0">
                <a:latin typeface="Calibri" panose="020F0502020204030204" pitchFamily="34" charset="0"/>
                <a:cs typeface="Calibri" panose="020F0502020204030204" pitchFamily="34" charset="0"/>
              </a:rPr>
              <a:t>public class </a:t>
            </a:r>
            <a:r>
              <a:rPr lang="en-US" sz="2100" dirty="0" err="1">
                <a:latin typeface="Calibri" panose="020F0502020204030204" pitchFamily="34" charset="0"/>
                <a:cs typeface="Calibri" panose="020F0502020204030204" pitchFamily="34" charset="0"/>
              </a:rPr>
              <a:t>TestException</a:t>
            </a:r>
            <a:r>
              <a:rPr lang="en-US" sz="2100" dirty="0">
                <a:latin typeface="Calibri" panose="020F0502020204030204" pitchFamily="34" charset="0"/>
                <a:cs typeface="Calibri" panose="020F0502020204030204" pitchFamily="34" charset="0"/>
              </a:rPr>
              <a:t> {</a:t>
            </a:r>
          </a:p>
          <a:p>
            <a:pPr lvl="8">
              <a:defRPr/>
            </a:pPr>
            <a:r>
              <a:rPr lang="en-US" sz="2100" dirty="0">
                <a:latin typeface="Calibri" panose="020F0502020204030204" pitchFamily="34" charset="0"/>
                <a:cs typeface="Calibri" panose="020F0502020204030204" pitchFamily="34" charset="0"/>
              </a:rPr>
              <a:t>public static void main(String[] args) {</a:t>
            </a:r>
          </a:p>
          <a:p>
            <a:pPr lvl="8">
              <a:defRPr/>
            </a:pPr>
            <a:r>
              <a:rPr lang="en-US" sz="2100" dirty="0">
                <a:latin typeface="Calibri" panose="020F0502020204030204" pitchFamily="34" charset="0"/>
                <a:cs typeface="Calibri" panose="020F0502020204030204" pitchFamily="34" charset="0"/>
              </a:rPr>
              <a:t>	String input = null;</a:t>
            </a:r>
          </a:p>
          <a:p>
            <a:pPr lvl="8">
              <a:defRPr/>
            </a:pPr>
            <a:r>
              <a:rPr lang="en-US" sz="2100" dirty="0">
                <a:latin typeface="Calibri" panose="020F0502020204030204" pitchFamily="34" charset="0"/>
                <a:cs typeface="Calibri" panose="020F0502020204030204" pitchFamily="34" charset="0"/>
              </a:rPr>
              <a:t>	int </a:t>
            </a:r>
            <a:r>
              <a:rPr lang="en-US" sz="2100" u="sng" dirty="0">
                <a:latin typeface="Calibri" panose="020F0502020204030204" pitchFamily="34" charset="0"/>
                <a:cs typeface="Calibri" panose="020F0502020204030204" pitchFamily="34" charset="0"/>
              </a:rPr>
              <a:t>length = 0;</a:t>
            </a:r>
          </a:p>
          <a:p>
            <a:pPr lvl="8">
              <a:defRPr/>
            </a:pPr>
            <a:r>
              <a:rPr lang="en-US" sz="2100" dirty="0">
                <a:latin typeface="Calibri" panose="020F0502020204030204" pitchFamily="34" charset="0"/>
                <a:cs typeface="Calibri" panose="020F0502020204030204" pitchFamily="34" charset="0"/>
              </a:rPr>
              <a:t>	try {</a:t>
            </a:r>
          </a:p>
          <a:p>
            <a:pPr lvl="8">
              <a:defRPr/>
            </a:pPr>
            <a:r>
              <a:rPr lang="en-US" sz="2100" dirty="0">
                <a:latin typeface="Calibri" panose="020F0502020204030204" pitchFamily="34" charset="0"/>
                <a:cs typeface="Calibri" panose="020F0502020204030204" pitchFamily="34" charset="0"/>
              </a:rPr>
              <a:t>		length = </a:t>
            </a:r>
            <a:r>
              <a:rPr lang="en-US" sz="2100" u="sng" dirty="0">
                <a:latin typeface="Calibri" panose="020F0502020204030204" pitchFamily="34" charset="0"/>
                <a:cs typeface="Calibri" panose="020F0502020204030204" pitchFamily="34" charset="0"/>
              </a:rPr>
              <a:t>input.length();</a:t>
            </a:r>
          </a:p>
          <a:p>
            <a:pPr lvl="8">
              <a:defRPr/>
            </a:pPr>
            <a:r>
              <a:rPr lang="en-US" sz="2100" dirty="0">
                <a:latin typeface="Calibri" panose="020F0502020204030204" pitchFamily="34" charset="0"/>
                <a:cs typeface="Calibri" panose="020F0502020204030204" pitchFamily="34" charset="0"/>
              </a:rPr>
              <a:t>	} catch (NullPointerException e) {</a:t>
            </a:r>
          </a:p>
          <a:p>
            <a:pPr lvl="8">
              <a:defRPr/>
            </a:pPr>
            <a:r>
              <a:rPr lang="en-US" sz="2100" dirty="0">
                <a:latin typeface="Calibri" panose="020F0502020204030204" pitchFamily="34" charset="0"/>
                <a:cs typeface="Calibri" panose="020F0502020204030204" pitchFamily="34" charset="0"/>
              </a:rPr>
              <a:t>			</a:t>
            </a:r>
            <a:r>
              <a:rPr lang="en-US" sz="2100" dirty="0" err="1">
                <a:latin typeface="Calibri" panose="020F0502020204030204" pitchFamily="34" charset="0"/>
                <a:cs typeface="Calibri" panose="020F0502020204030204" pitchFamily="34" charset="0"/>
              </a:rPr>
              <a:t>e.printStackTrace</a:t>
            </a:r>
            <a:r>
              <a:rPr lang="en-US" sz="2100" dirty="0">
                <a:latin typeface="Calibri" panose="020F0502020204030204" pitchFamily="34" charset="0"/>
                <a:cs typeface="Calibri" panose="020F0502020204030204" pitchFamily="34" charset="0"/>
              </a:rPr>
              <a:t>();</a:t>
            </a:r>
          </a:p>
          <a:p>
            <a:pPr lvl="8">
              <a:defRPr/>
            </a:pPr>
            <a:r>
              <a:rPr lang="en-US" sz="2100" dirty="0">
                <a:latin typeface="Calibri" panose="020F0502020204030204" pitchFamily="34" charset="0"/>
                <a:cs typeface="Calibri" panose="020F0502020204030204" pitchFamily="34" charset="0"/>
              </a:rPr>
              <a:t>	}</a:t>
            </a:r>
          </a:p>
          <a:p>
            <a:pPr lvl="8">
              <a:defRPr/>
            </a:pPr>
            <a:r>
              <a:rPr lang="en-US" sz="2100" dirty="0">
                <a:latin typeface="Calibri" panose="020F0502020204030204" pitchFamily="34" charset="0"/>
                <a:cs typeface="Calibri" panose="020F0502020204030204" pitchFamily="34" charset="0"/>
              </a:rPr>
              <a:t>	StringBuilder readInput = new StringBuilder("Java Exceptions");</a:t>
            </a:r>
          </a:p>
          <a:p>
            <a:pPr lvl="8">
              <a:defRPr/>
            </a:pPr>
            <a:r>
              <a:rPr lang="en-US" sz="2100" dirty="0">
                <a:latin typeface="Calibri" panose="020F0502020204030204" pitchFamily="34" charset="0"/>
                <a:cs typeface="Calibri" panose="020F0502020204030204" pitchFamily="34" charset="0"/>
              </a:rPr>
              <a:t>	</a:t>
            </a:r>
            <a:r>
              <a:rPr lang="en-US" sz="2100" dirty="0" err="1">
                <a:latin typeface="Calibri" panose="020F0502020204030204" pitchFamily="34" charset="0"/>
                <a:cs typeface="Calibri" panose="020F0502020204030204" pitchFamily="34" charset="0"/>
              </a:rPr>
              <a:t>System.</a:t>
            </a:r>
            <a:r>
              <a:rPr lang="en-US" sz="2100" i="1" dirty="0" err="1">
                <a:latin typeface="Calibri" panose="020F0502020204030204" pitchFamily="34" charset="0"/>
                <a:cs typeface="Calibri" panose="020F0502020204030204" pitchFamily="34" charset="0"/>
              </a:rPr>
              <a:t>out.println</a:t>
            </a:r>
            <a:r>
              <a:rPr lang="en-US" sz="2100" i="1" dirty="0">
                <a:latin typeface="Calibri" panose="020F0502020204030204" pitchFamily="34" charset="0"/>
                <a:cs typeface="Calibri" panose="020F0502020204030204" pitchFamily="34" charset="0"/>
              </a:rPr>
              <a:t>(</a:t>
            </a:r>
            <a:r>
              <a:rPr lang="en-US" sz="2100" i="1" dirty="0" err="1">
                <a:latin typeface="Calibri" panose="020F0502020204030204" pitchFamily="34" charset="0"/>
                <a:cs typeface="Calibri" panose="020F0502020204030204" pitchFamily="34" charset="0"/>
              </a:rPr>
              <a:t>readInput</a:t>
            </a:r>
            <a:r>
              <a:rPr lang="en-US" sz="2100" i="1" dirty="0">
                <a:latin typeface="Calibri" panose="020F0502020204030204" pitchFamily="34" charset="0"/>
                <a:cs typeface="Calibri" panose="020F0502020204030204" pitchFamily="34" charset="0"/>
              </a:rPr>
              <a:t>);</a:t>
            </a:r>
          </a:p>
          <a:p>
            <a:pPr lvl="8">
              <a:defRPr/>
            </a:pPr>
            <a:r>
              <a:rPr lang="en-US" sz="2100" dirty="0">
                <a:latin typeface="Calibri" panose="020F0502020204030204" pitchFamily="34" charset="0"/>
                <a:cs typeface="Calibri" panose="020F0502020204030204" pitchFamily="34" charset="0"/>
              </a:rPr>
              <a:t>}</a:t>
            </a:r>
          </a:p>
          <a:p>
            <a:pPr lvl="7">
              <a:defRPr/>
            </a:pPr>
            <a:r>
              <a:rPr lang="en-US" sz="2100" dirty="0">
                <a:latin typeface="Calibri" panose="020F0502020204030204" pitchFamily="34" charset="0"/>
                <a:cs typeface="Calibri" panose="020F0502020204030204" pitchFamily="34" charset="0"/>
              </a:rPr>
              <a:t>}</a:t>
            </a:r>
          </a:p>
          <a:p>
            <a:pPr lvl="1">
              <a:defRPr/>
            </a:pPr>
            <a:r>
              <a:rPr lang="en-US" sz="2100" dirty="0">
                <a:solidFill>
                  <a:srgbClr val="00B0F0"/>
                </a:solidFill>
                <a:latin typeface="Calibri" panose="020F0502020204030204" pitchFamily="34" charset="0"/>
                <a:cs typeface="Calibri" panose="020F0502020204030204" pitchFamily="34" charset="0"/>
              </a:rPr>
              <a:t>Output</a:t>
            </a:r>
            <a:r>
              <a:rPr lang="en-US" sz="2700" dirty="0">
                <a:latin typeface="Calibri" panose="020F0502020204030204" pitchFamily="34" charset="0"/>
                <a:cs typeface="Calibri" panose="020F0502020204030204" pitchFamily="34" charset="0"/>
              </a:rPr>
              <a:t>: </a:t>
            </a:r>
            <a:r>
              <a:rPr lang="en-US" sz="1600" u="sng" dirty="0" err="1">
                <a:latin typeface="Calibri" panose="020F0502020204030204" pitchFamily="34" charset="0"/>
                <a:cs typeface="Calibri" panose="020F0502020204030204" pitchFamily="34" charset="0"/>
              </a:rPr>
              <a:t>java.lang.NullPointerException</a:t>
            </a:r>
            <a:endParaRPr lang="en-US" sz="1600" u="sng" dirty="0">
              <a:latin typeface="Calibri" panose="020F0502020204030204" pitchFamily="34" charset="0"/>
              <a:cs typeface="Calibri" panose="020F0502020204030204" pitchFamily="34" charset="0"/>
            </a:endParaRPr>
          </a:p>
          <a:p>
            <a:pPr lvl="1">
              <a:defRPr/>
            </a:pPr>
            <a:r>
              <a:rPr lang="en-US" sz="1600" dirty="0">
                <a:latin typeface="Calibri" panose="020F0502020204030204" pitchFamily="34" charset="0"/>
                <a:cs typeface="Calibri" panose="020F0502020204030204" pitchFamily="34" charset="0"/>
              </a:rPr>
              <a:t>Java Exceptions</a:t>
            </a:r>
          </a:p>
          <a:p>
            <a:pPr lvl="1">
              <a:defRPr/>
            </a:pPr>
            <a:r>
              <a:rPr lang="en-US" sz="1600" dirty="0">
                <a:latin typeface="Calibri" panose="020F0502020204030204" pitchFamily="34" charset="0"/>
                <a:cs typeface="Calibri" panose="020F0502020204030204" pitchFamily="34" charset="0"/>
              </a:rPr>
              <a:t>at TestException.main(</a:t>
            </a:r>
            <a:r>
              <a:rPr lang="en-US" sz="1600" u="sng" dirty="0">
                <a:latin typeface="Calibri" panose="020F0502020204030204" pitchFamily="34" charset="0"/>
                <a:cs typeface="Calibri" panose="020F0502020204030204" pitchFamily="34" charset="0"/>
              </a:rPr>
              <a:t>TestException.java:7</a:t>
            </a:r>
            <a:r>
              <a:rPr lang="en-US" u="sng" dirty="0">
                <a:latin typeface="Calibri" panose="020F0502020204030204" pitchFamily="34" charset="0"/>
                <a:cs typeface="Calibri" panose="020F0502020204030204" pitchFamily="34" charset="0"/>
              </a:rPr>
              <a:t>)</a:t>
            </a:r>
          </a:p>
          <a:p>
            <a:pPr lvl="7">
              <a:defRPr/>
            </a:pPr>
            <a:endParaRPr lang="en-US" sz="2400" dirty="0">
              <a:latin typeface="Calibri" panose="020F0502020204030204" pitchFamily="34" charset="0"/>
              <a:cs typeface="Calibri" panose="020F0502020204030204" pitchFamily="34" charset="0"/>
            </a:endParaRPr>
          </a:p>
          <a:p>
            <a:pPr lvl="4">
              <a:defRPr/>
            </a:pPr>
            <a:endParaRPr lang="en-US" sz="2700" dirty="0">
              <a:latin typeface="Calibri" panose="020F0502020204030204" pitchFamily="34" charset="0"/>
              <a:cs typeface="Calibri" panose="020F0502020204030204" pitchFamily="34" charset="0"/>
            </a:endParaRPr>
          </a:p>
          <a:p>
            <a:pPr lvl="4">
              <a:defRPr/>
            </a:pPr>
            <a:endParaRPr lang="en-US" sz="2700" dirty="0">
              <a:latin typeface="Calibri" panose="020F0502020204030204" pitchFamily="34" charset="0"/>
              <a:cs typeface="Calibri" panose="020F0502020204030204" pitchFamily="34" charset="0"/>
            </a:endParaRPr>
          </a:p>
          <a:p>
            <a:pPr>
              <a:defRPr/>
            </a:pPr>
            <a:endParaRPr lang="en-US" altLang="en-US" sz="2700" dirty="0">
              <a:latin typeface="Calibri" panose="020F0502020204030204" pitchFamily="34" charset="0"/>
              <a:cs typeface="Calibri" panose="020F0502020204030204" pitchFamily="34" charset="0"/>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xmlns="" id="{EAA5F1E7-508C-4A02-9019-54B4BA483FDA}"/>
              </a:ext>
            </a:extLst>
          </p:cNvPr>
          <p:cNvSpPr>
            <a:spLocks noGrp="1"/>
          </p:cNvSpPr>
          <p:nvPr>
            <p:ph type="body" sz="quarter" idx="11"/>
          </p:nvPr>
        </p:nvSpPr>
        <p:spPr/>
        <p:txBody>
          <a:bodyPr/>
          <a:lstStyle/>
          <a:p>
            <a:pPr>
              <a:spcAft>
                <a:spcPts val="0"/>
              </a:spcAft>
              <a:defRPr/>
            </a:pPr>
            <a:r>
              <a:rPr lang="en-US" b="1" dirty="0">
                <a:latin typeface="Arial Black" panose="020B0A04020102020204" pitchFamily="34" charset="0"/>
                <a:cs typeface="Calibri" panose="020F0502020204030204" pitchFamily="34" charset="0"/>
              </a:rPr>
              <a:t>Detailed Exception Hierarchy</a:t>
            </a:r>
            <a:endParaRPr lang="en-US" dirty="0">
              <a:latin typeface="Arial Black" panose="020B0A04020102020204" pitchFamily="34" charset="0"/>
              <a:cs typeface="Calibri" panose="020F0502020204030204" pitchFamily="34" charset="0"/>
            </a:endParaRPr>
          </a:p>
        </p:txBody>
      </p:sp>
      <p:pic>
        <p:nvPicPr>
          <p:cNvPr id="138243" name="Picture 4">
            <a:extLst>
              <a:ext uri="{FF2B5EF4-FFF2-40B4-BE49-F238E27FC236}">
                <a16:creationId xmlns:a16="http://schemas.microsoft.com/office/drawing/2014/main" xmlns="" id="{A5A83FB9-03A8-45D4-A3F6-FFF35CBC8F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710" y="973677"/>
            <a:ext cx="11775017" cy="5465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xmlns="" id="{7027ADCF-67A8-421B-B50D-E205E783FDA8}"/>
              </a:ext>
            </a:extLst>
          </p:cNvPr>
          <p:cNvSpPr>
            <a:spLocks noGrp="1"/>
          </p:cNvSpPr>
          <p:nvPr>
            <p:ph type="body" sz="quarter" idx="11"/>
          </p:nvPr>
        </p:nvSpPr>
        <p:spPr/>
        <p:txBody>
          <a:bodyPr/>
          <a:lstStyle/>
          <a:p>
            <a:pPr>
              <a:spcAft>
                <a:spcPts val="0"/>
              </a:spcAft>
              <a:defRPr/>
            </a:pPr>
            <a:r>
              <a:rPr lang="en-US" b="1" dirty="0"/>
              <a:t>Checked Exception</a:t>
            </a:r>
            <a:endParaRPr lang="en-US" dirty="0"/>
          </a:p>
        </p:txBody>
      </p:sp>
      <p:sp>
        <p:nvSpPr>
          <p:cNvPr id="140291" name="Rectangle 1">
            <a:extLst>
              <a:ext uri="{FF2B5EF4-FFF2-40B4-BE49-F238E27FC236}">
                <a16:creationId xmlns:a16="http://schemas.microsoft.com/office/drawing/2014/main" xmlns="" id="{7585B2EC-8575-4109-A102-1F4C880D9576}"/>
              </a:ext>
            </a:extLst>
          </p:cNvPr>
          <p:cNvSpPr>
            <a:spLocks noChangeArrowheads="1"/>
          </p:cNvSpPr>
          <p:nvPr/>
        </p:nvSpPr>
        <p:spPr bwMode="auto">
          <a:xfrm>
            <a:off x="311161" y="1149353"/>
            <a:ext cx="11618383" cy="1077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6" tIns="45718" rIns="91426" bIns="45718">
            <a:spAutoFit/>
          </a:bodyPr>
          <a:lstStyle>
            <a:lvl1pPr>
              <a:defRPr sz="1400">
                <a:solidFill>
                  <a:schemeClr val="tx1"/>
                </a:solidFill>
                <a:latin typeface="Trebuchet MS" panose="020B0603020202020204" pitchFamily="34" charset="0"/>
              </a:defRPr>
            </a:lvl1pPr>
            <a:lvl2pPr marL="742950" indent="-285750">
              <a:defRPr sz="1400">
                <a:solidFill>
                  <a:schemeClr val="tx1"/>
                </a:solidFill>
                <a:latin typeface="Trebuchet MS" panose="020B0603020202020204" pitchFamily="34" charset="0"/>
              </a:defRPr>
            </a:lvl2pPr>
            <a:lvl3pPr marL="1143000" indent="-228600">
              <a:defRPr sz="1400">
                <a:solidFill>
                  <a:schemeClr val="tx1"/>
                </a:solidFill>
                <a:latin typeface="Trebuchet MS" panose="020B0603020202020204" pitchFamily="34" charset="0"/>
              </a:defRPr>
            </a:lvl3pPr>
            <a:lvl4pPr marL="1600200" indent="-228600">
              <a:defRPr sz="1400">
                <a:solidFill>
                  <a:schemeClr val="tx1"/>
                </a:solidFill>
                <a:latin typeface="Trebuchet MS" panose="020B0603020202020204" pitchFamily="34" charset="0"/>
              </a:defRPr>
            </a:lvl4pPr>
            <a:lvl5pPr marL="2057400" indent="-228600">
              <a:defRPr sz="1400">
                <a:solidFill>
                  <a:schemeClr val="tx1"/>
                </a:solidFill>
                <a:latin typeface="Trebuchet MS" panose="020B0603020202020204" pitchFamily="34" charset="0"/>
              </a:defRPr>
            </a:lvl5pPr>
            <a:lvl6pPr marL="2514600" indent="-228600" defTabSz="342900" eaLnBrk="0" fontAlgn="base" hangingPunct="0">
              <a:spcBef>
                <a:spcPct val="0"/>
              </a:spcBef>
              <a:spcAft>
                <a:spcPct val="0"/>
              </a:spcAft>
              <a:defRPr sz="1400">
                <a:solidFill>
                  <a:schemeClr val="tx1"/>
                </a:solidFill>
                <a:latin typeface="Trebuchet MS" panose="020B0603020202020204" pitchFamily="34" charset="0"/>
              </a:defRPr>
            </a:lvl6pPr>
            <a:lvl7pPr marL="2971800" indent="-228600" defTabSz="342900" eaLnBrk="0" fontAlgn="base" hangingPunct="0">
              <a:spcBef>
                <a:spcPct val="0"/>
              </a:spcBef>
              <a:spcAft>
                <a:spcPct val="0"/>
              </a:spcAft>
              <a:defRPr sz="1400">
                <a:solidFill>
                  <a:schemeClr val="tx1"/>
                </a:solidFill>
                <a:latin typeface="Trebuchet MS" panose="020B0603020202020204" pitchFamily="34" charset="0"/>
              </a:defRPr>
            </a:lvl7pPr>
            <a:lvl8pPr marL="3429000" indent="-228600" defTabSz="342900" eaLnBrk="0" fontAlgn="base" hangingPunct="0">
              <a:spcBef>
                <a:spcPct val="0"/>
              </a:spcBef>
              <a:spcAft>
                <a:spcPct val="0"/>
              </a:spcAft>
              <a:defRPr sz="1400">
                <a:solidFill>
                  <a:schemeClr val="tx1"/>
                </a:solidFill>
                <a:latin typeface="Trebuchet MS" panose="020B0603020202020204" pitchFamily="34" charset="0"/>
              </a:defRPr>
            </a:lvl8pPr>
            <a:lvl9pPr marL="3886200" indent="-228600" defTabSz="342900" eaLnBrk="0" fontAlgn="base" hangingPunct="0">
              <a:spcBef>
                <a:spcPct val="0"/>
              </a:spcBef>
              <a:spcAft>
                <a:spcPct val="0"/>
              </a:spcAft>
              <a:defRPr sz="1400">
                <a:solidFill>
                  <a:schemeClr val="tx1"/>
                </a:solidFill>
                <a:latin typeface="Trebuchet MS" panose="020B0603020202020204" pitchFamily="34" charset="0"/>
              </a:defRPr>
            </a:lvl9pPr>
          </a:lstStyle>
          <a:p>
            <a:r>
              <a:rPr lang="en-US" altLang="en-US" sz="2100" b="1" dirty="0">
                <a:latin typeface="Calibri" panose="020F0502020204030204" pitchFamily="34" charset="0"/>
                <a:cs typeface="Calibri" panose="020F0502020204030204" pitchFamily="34" charset="0"/>
              </a:rPr>
              <a:t>Checked:</a:t>
            </a:r>
            <a:r>
              <a:rPr lang="en-US" altLang="en-US" sz="2100" dirty="0">
                <a:latin typeface="Calibri" panose="020F0502020204030204" pitchFamily="34" charset="0"/>
                <a:cs typeface="Calibri" panose="020F0502020204030204" pitchFamily="34" charset="0"/>
              </a:rPr>
              <a:t> are the exceptions that are checked at compile time. If some code within a method throws a checked exception, then the method must either handle the exception or it must specify the exception using </a:t>
            </a:r>
            <a:r>
              <a:rPr lang="en-US" altLang="en-US" sz="2100" i="1" dirty="0">
                <a:latin typeface="Calibri" panose="020F0502020204030204" pitchFamily="34" charset="0"/>
                <a:cs typeface="Calibri" panose="020F0502020204030204" pitchFamily="34" charset="0"/>
              </a:rPr>
              <a:t>throws </a:t>
            </a:r>
            <a:r>
              <a:rPr lang="en-US" altLang="en-US" sz="2100" dirty="0">
                <a:latin typeface="Calibri" panose="020F0502020204030204" pitchFamily="34" charset="0"/>
                <a:cs typeface="Calibri" panose="020F0502020204030204" pitchFamily="34" charset="0"/>
              </a:rPr>
              <a:t>keyword.</a:t>
            </a:r>
          </a:p>
        </p:txBody>
      </p:sp>
      <p:pic>
        <p:nvPicPr>
          <p:cNvPr id="140294" name="Picture 4">
            <a:extLst>
              <a:ext uri="{FF2B5EF4-FFF2-40B4-BE49-F238E27FC236}">
                <a16:creationId xmlns:a16="http://schemas.microsoft.com/office/drawing/2014/main" xmlns="" id="{EF12B093-E0B7-4179-A997-BE5B0C6AE9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46361" y="2184400"/>
            <a:ext cx="6191249" cy="248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xmlns="" id="{ACC8E9AE-9DE6-4B03-A098-C45CEE43AB21}"/>
              </a:ext>
            </a:extLst>
          </p:cNvPr>
          <p:cNvSpPr>
            <a:spLocks noGrp="1"/>
          </p:cNvSpPr>
          <p:nvPr>
            <p:ph type="body" sz="quarter" idx="11"/>
          </p:nvPr>
        </p:nvSpPr>
        <p:spPr/>
        <p:txBody>
          <a:bodyPr/>
          <a:lstStyle/>
          <a:p>
            <a:pPr>
              <a:spcAft>
                <a:spcPts val="0"/>
              </a:spcAft>
              <a:defRPr/>
            </a:pPr>
            <a:r>
              <a:rPr lang="en-US" b="1" dirty="0">
                <a:latin typeface="Arial Black" panose="020B0A04020102020204" pitchFamily="34" charset="0"/>
                <a:cs typeface="Calibri" panose="020F0502020204030204" pitchFamily="34" charset="0"/>
              </a:rPr>
              <a:t>Checked Exception Example</a:t>
            </a:r>
            <a:endParaRPr lang="en-US" dirty="0">
              <a:latin typeface="Arial Black" panose="020B0A04020102020204" pitchFamily="34" charset="0"/>
              <a:cs typeface="Calibri" panose="020F0502020204030204" pitchFamily="34" charset="0"/>
            </a:endParaRPr>
          </a:p>
        </p:txBody>
      </p:sp>
      <p:sp>
        <p:nvSpPr>
          <p:cNvPr id="142339" name="Rectangle 1">
            <a:extLst>
              <a:ext uri="{FF2B5EF4-FFF2-40B4-BE49-F238E27FC236}">
                <a16:creationId xmlns:a16="http://schemas.microsoft.com/office/drawing/2014/main" xmlns="" id="{8A44E287-ECA1-486B-BEC7-C14AF2A6D72F}"/>
              </a:ext>
            </a:extLst>
          </p:cNvPr>
          <p:cNvSpPr>
            <a:spLocks noChangeArrowheads="1"/>
          </p:cNvSpPr>
          <p:nvPr/>
        </p:nvSpPr>
        <p:spPr bwMode="auto">
          <a:xfrm>
            <a:off x="1051985" y="1788151"/>
            <a:ext cx="10970683" cy="45858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6" tIns="45718" rIns="91426" bIns="45718">
            <a:spAutoFit/>
          </a:bodyPr>
          <a:lstStyle>
            <a:lvl1pPr>
              <a:defRPr sz="1400">
                <a:solidFill>
                  <a:schemeClr val="tx1"/>
                </a:solidFill>
                <a:latin typeface="Trebuchet MS" panose="020B0603020202020204" pitchFamily="34" charset="0"/>
              </a:defRPr>
            </a:lvl1pPr>
            <a:lvl2pPr marL="742950" indent="-285750">
              <a:defRPr sz="1400">
                <a:solidFill>
                  <a:schemeClr val="tx1"/>
                </a:solidFill>
                <a:latin typeface="Trebuchet MS" panose="020B0603020202020204" pitchFamily="34" charset="0"/>
              </a:defRPr>
            </a:lvl2pPr>
            <a:lvl3pPr marL="1143000" indent="-228600">
              <a:defRPr sz="1400">
                <a:solidFill>
                  <a:schemeClr val="tx1"/>
                </a:solidFill>
                <a:latin typeface="Trebuchet MS" panose="020B0603020202020204" pitchFamily="34" charset="0"/>
              </a:defRPr>
            </a:lvl3pPr>
            <a:lvl4pPr>
              <a:defRPr sz="1400">
                <a:solidFill>
                  <a:schemeClr val="tx1"/>
                </a:solidFill>
                <a:latin typeface="Trebuchet MS" panose="020B0603020202020204" pitchFamily="34" charset="0"/>
              </a:defRPr>
            </a:lvl4pPr>
            <a:lvl5pPr marL="2057400" indent="-228600">
              <a:defRPr sz="1400">
                <a:solidFill>
                  <a:schemeClr val="tx1"/>
                </a:solidFill>
                <a:latin typeface="Trebuchet MS" panose="020B0603020202020204" pitchFamily="34" charset="0"/>
              </a:defRPr>
            </a:lvl5pPr>
            <a:lvl6pPr marL="2514600" indent="-228600" defTabSz="342900" eaLnBrk="0" fontAlgn="base" hangingPunct="0">
              <a:spcBef>
                <a:spcPct val="0"/>
              </a:spcBef>
              <a:spcAft>
                <a:spcPct val="0"/>
              </a:spcAft>
              <a:defRPr sz="1400">
                <a:solidFill>
                  <a:schemeClr val="tx1"/>
                </a:solidFill>
                <a:latin typeface="Trebuchet MS" panose="020B0603020202020204" pitchFamily="34" charset="0"/>
              </a:defRPr>
            </a:lvl6pPr>
            <a:lvl7pPr marL="2971800" indent="-228600" defTabSz="342900" eaLnBrk="0" fontAlgn="base" hangingPunct="0">
              <a:spcBef>
                <a:spcPct val="0"/>
              </a:spcBef>
              <a:spcAft>
                <a:spcPct val="0"/>
              </a:spcAft>
              <a:defRPr sz="1400">
                <a:solidFill>
                  <a:schemeClr val="tx1"/>
                </a:solidFill>
                <a:latin typeface="Trebuchet MS" panose="020B0603020202020204" pitchFamily="34" charset="0"/>
              </a:defRPr>
            </a:lvl7pPr>
            <a:lvl8pPr marL="3429000" indent="-228600" defTabSz="342900" eaLnBrk="0" fontAlgn="base" hangingPunct="0">
              <a:spcBef>
                <a:spcPct val="0"/>
              </a:spcBef>
              <a:spcAft>
                <a:spcPct val="0"/>
              </a:spcAft>
              <a:defRPr sz="1400">
                <a:solidFill>
                  <a:schemeClr val="tx1"/>
                </a:solidFill>
                <a:latin typeface="Trebuchet MS" panose="020B0603020202020204" pitchFamily="34" charset="0"/>
              </a:defRPr>
            </a:lvl8pPr>
            <a:lvl9pPr marL="3886200" indent="-228600" defTabSz="342900" eaLnBrk="0" fontAlgn="base" hangingPunct="0">
              <a:spcBef>
                <a:spcPct val="0"/>
              </a:spcBef>
              <a:spcAft>
                <a:spcPct val="0"/>
              </a:spcAft>
              <a:defRPr sz="1400">
                <a:solidFill>
                  <a:schemeClr val="tx1"/>
                </a:solidFill>
                <a:latin typeface="Trebuchet MS" panose="020B0603020202020204" pitchFamily="34" charset="0"/>
              </a:defRPr>
            </a:lvl9pPr>
          </a:lstStyle>
          <a:p>
            <a:pPr lvl="3"/>
            <a:endParaRPr lang="en-US" altLang="en-US" dirty="0">
              <a:latin typeface="Calibri" panose="020F0502020204030204" pitchFamily="34" charset="0"/>
              <a:cs typeface="Calibri" panose="020F0502020204030204" pitchFamily="34" charset="0"/>
            </a:endParaRPr>
          </a:p>
          <a:p>
            <a:pPr lvl="3"/>
            <a:endParaRPr lang="en-US" altLang="en-US" dirty="0">
              <a:latin typeface="Calibri" panose="020F0502020204030204" pitchFamily="34" charset="0"/>
              <a:cs typeface="Calibri" panose="020F0502020204030204" pitchFamily="34" charset="0"/>
            </a:endParaRPr>
          </a:p>
          <a:p>
            <a:pPr lvl="3"/>
            <a:r>
              <a:rPr lang="en-US" altLang="en-US" sz="2000" dirty="0">
                <a:latin typeface="Calibri" panose="020F0502020204030204" pitchFamily="34" charset="0"/>
                <a:cs typeface="Calibri" panose="020F0502020204030204" pitchFamily="34" charset="0"/>
              </a:rPr>
              <a:t>import </a:t>
            </a:r>
            <a:r>
              <a:rPr lang="en-US" altLang="en-US" sz="2000" dirty="0" err="1">
                <a:latin typeface="Calibri" panose="020F0502020204030204" pitchFamily="34" charset="0"/>
                <a:cs typeface="Calibri" panose="020F0502020204030204" pitchFamily="34" charset="0"/>
              </a:rPr>
              <a:t>java.io.BufferedReader</a:t>
            </a:r>
            <a:r>
              <a:rPr lang="en-US" altLang="en-US" sz="2000" dirty="0">
                <a:latin typeface="Calibri" panose="020F0502020204030204" pitchFamily="34" charset="0"/>
                <a:cs typeface="Calibri" panose="020F0502020204030204" pitchFamily="34" charset="0"/>
              </a:rPr>
              <a:t>;</a:t>
            </a:r>
          </a:p>
          <a:p>
            <a:pPr lvl="3"/>
            <a:r>
              <a:rPr lang="en-US" altLang="en-US" sz="2000" dirty="0">
                <a:latin typeface="Calibri" panose="020F0502020204030204" pitchFamily="34" charset="0"/>
                <a:cs typeface="Calibri" panose="020F0502020204030204" pitchFamily="34" charset="0"/>
              </a:rPr>
              <a:t>import </a:t>
            </a:r>
            <a:r>
              <a:rPr lang="en-US" altLang="en-US" sz="2000" dirty="0" err="1">
                <a:latin typeface="Calibri" panose="020F0502020204030204" pitchFamily="34" charset="0"/>
                <a:cs typeface="Calibri" panose="020F0502020204030204" pitchFamily="34" charset="0"/>
              </a:rPr>
              <a:t>java.io.FileReader</a:t>
            </a:r>
            <a:r>
              <a:rPr lang="en-US" altLang="en-US" sz="2000" dirty="0">
                <a:latin typeface="Calibri" panose="020F0502020204030204" pitchFamily="34" charset="0"/>
                <a:cs typeface="Calibri" panose="020F0502020204030204" pitchFamily="34" charset="0"/>
              </a:rPr>
              <a:t>;</a:t>
            </a:r>
          </a:p>
          <a:p>
            <a:pPr lvl="3"/>
            <a:r>
              <a:rPr lang="en-US" altLang="en-US" sz="2000" dirty="0">
                <a:latin typeface="Calibri" panose="020F0502020204030204" pitchFamily="34" charset="0"/>
                <a:cs typeface="Calibri" panose="020F0502020204030204" pitchFamily="34" charset="0"/>
              </a:rPr>
              <a:t>public class </a:t>
            </a:r>
            <a:r>
              <a:rPr lang="en-US" altLang="en-US" sz="2000" dirty="0" err="1">
                <a:latin typeface="Calibri" panose="020F0502020204030204" pitchFamily="34" charset="0"/>
                <a:cs typeface="Calibri" panose="020F0502020204030204" pitchFamily="34" charset="0"/>
              </a:rPr>
              <a:t>TestReadFile</a:t>
            </a:r>
            <a:r>
              <a:rPr lang="en-US" altLang="en-US" sz="2000" dirty="0">
                <a:latin typeface="Calibri" panose="020F0502020204030204" pitchFamily="34" charset="0"/>
                <a:cs typeface="Calibri" panose="020F0502020204030204" pitchFamily="34" charset="0"/>
              </a:rPr>
              <a:t> {</a:t>
            </a:r>
          </a:p>
          <a:p>
            <a:pPr lvl="3"/>
            <a:r>
              <a:rPr lang="en-US" altLang="en-US" sz="2000" dirty="0">
                <a:latin typeface="Calibri" panose="020F0502020204030204" pitchFamily="34" charset="0"/>
                <a:cs typeface="Calibri" panose="020F0502020204030204" pitchFamily="34" charset="0"/>
              </a:rPr>
              <a:t>	public static void main(String[] </a:t>
            </a:r>
            <a:r>
              <a:rPr lang="en-US" altLang="en-US" sz="2000" dirty="0" err="1">
                <a:latin typeface="Calibri" panose="020F0502020204030204" pitchFamily="34" charset="0"/>
                <a:cs typeface="Calibri" panose="020F0502020204030204" pitchFamily="34" charset="0"/>
              </a:rPr>
              <a:t>args</a:t>
            </a:r>
            <a:r>
              <a:rPr lang="en-US" altLang="en-US" sz="2000" dirty="0">
                <a:latin typeface="Calibri" panose="020F0502020204030204" pitchFamily="34" charset="0"/>
                <a:cs typeface="Calibri" panose="020F0502020204030204" pitchFamily="34" charset="0"/>
              </a:rPr>
              <a:t>) {</a:t>
            </a:r>
          </a:p>
          <a:p>
            <a:pPr lvl="3"/>
            <a:r>
              <a:rPr lang="en-US" altLang="en-US" sz="2000" dirty="0">
                <a:latin typeface="Calibri" panose="020F0502020204030204" pitchFamily="34" charset="0"/>
                <a:cs typeface="Calibri" panose="020F0502020204030204" pitchFamily="34" charset="0"/>
              </a:rPr>
              <a:t>		</a:t>
            </a:r>
            <a:r>
              <a:rPr lang="en-US" altLang="en-US" sz="2000" dirty="0" err="1">
                <a:latin typeface="Calibri" panose="020F0502020204030204" pitchFamily="34" charset="0"/>
                <a:cs typeface="Calibri" panose="020F0502020204030204" pitchFamily="34" charset="0"/>
              </a:rPr>
              <a:t>FileReader</a:t>
            </a:r>
            <a:r>
              <a:rPr lang="en-US" altLang="en-US" sz="2000" dirty="0">
                <a:latin typeface="Calibri" panose="020F0502020204030204" pitchFamily="34" charset="0"/>
                <a:cs typeface="Calibri" panose="020F0502020204030204" pitchFamily="34" charset="0"/>
              </a:rPr>
              <a:t> file=new </a:t>
            </a:r>
            <a:r>
              <a:rPr lang="en-US" altLang="en-US" sz="2000" dirty="0" err="1">
                <a:latin typeface="Calibri" panose="020F0502020204030204" pitchFamily="34" charset="0"/>
                <a:cs typeface="Calibri" panose="020F0502020204030204" pitchFamily="34" charset="0"/>
              </a:rPr>
              <a:t>FileReader</a:t>
            </a:r>
            <a:r>
              <a:rPr lang="en-US" altLang="en-US" sz="2000" dirty="0">
                <a:latin typeface="Calibri" panose="020F0502020204030204" pitchFamily="34" charset="0"/>
                <a:cs typeface="Calibri" panose="020F0502020204030204" pitchFamily="34" charset="0"/>
              </a:rPr>
              <a:t>("C:\\test\\testData.txt");</a:t>
            </a:r>
          </a:p>
          <a:p>
            <a:pPr lvl="3"/>
            <a:r>
              <a:rPr lang="en-US" altLang="en-US" sz="2000" dirty="0">
                <a:latin typeface="Calibri" panose="020F0502020204030204" pitchFamily="34" charset="0"/>
                <a:cs typeface="Calibri" panose="020F0502020204030204" pitchFamily="34" charset="0"/>
              </a:rPr>
              <a:t>		</a:t>
            </a:r>
            <a:r>
              <a:rPr lang="en-US" altLang="en-US" sz="2000" dirty="0" err="1">
                <a:latin typeface="Calibri" panose="020F0502020204030204" pitchFamily="34" charset="0"/>
                <a:cs typeface="Calibri" panose="020F0502020204030204" pitchFamily="34" charset="0"/>
              </a:rPr>
              <a:t>BufferedReader</a:t>
            </a:r>
            <a:r>
              <a:rPr lang="en-US" altLang="en-US" sz="2000" dirty="0">
                <a:latin typeface="Calibri" panose="020F0502020204030204" pitchFamily="34" charset="0"/>
                <a:cs typeface="Calibri" panose="020F0502020204030204" pitchFamily="34" charset="0"/>
              </a:rPr>
              <a:t> </a:t>
            </a:r>
            <a:r>
              <a:rPr lang="en-US" altLang="en-US" sz="2000" dirty="0" err="1">
                <a:latin typeface="Calibri" panose="020F0502020204030204" pitchFamily="34" charset="0"/>
                <a:cs typeface="Calibri" panose="020F0502020204030204" pitchFamily="34" charset="0"/>
              </a:rPr>
              <a:t>fileReader</a:t>
            </a:r>
            <a:r>
              <a:rPr lang="en-US" altLang="en-US" sz="2000" dirty="0">
                <a:latin typeface="Calibri" panose="020F0502020204030204" pitchFamily="34" charset="0"/>
                <a:cs typeface="Calibri" panose="020F0502020204030204" pitchFamily="34" charset="0"/>
              </a:rPr>
              <a:t>=new </a:t>
            </a:r>
            <a:r>
              <a:rPr lang="en-US" altLang="en-US" sz="2000" dirty="0" err="1">
                <a:latin typeface="Calibri" panose="020F0502020204030204" pitchFamily="34" charset="0"/>
                <a:cs typeface="Calibri" panose="020F0502020204030204" pitchFamily="34" charset="0"/>
              </a:rPr>
              <a:t>BufferedReader</a:t>
            </a:r>
            <a:r>
              <a:rPr lang="en-US" altLang="en-US" sz="2000" dirty="0">
                <a:latin typeface="Calibri" panose="020F0502020204030204" pitchFamily="34" charset="0"/>
                <a:cs typeface="Calibri" panose="020F0502020204030204" pitchFamily="34" charset="0"/>
              </a:rPr>
              <a:t>(file);</a:t>
            </a:r>
          </a:p>
          <a:p>
            <a:pPr lvl="3"/>
            <a:r>
              <a:rPr lang="en-US" altLang="en-US" sz="2000" dirty="0">
                <a:latin typeface="Calibri" panose="020F0502020204030204" pitchFamily="34" charset="0"/>
                <a:cs typeface="Calibri" panose="020F0502020204030204" pitchFamily="34" charset="0"/>
              </a:rPr>
              <a:t>		for(</a:t>
            </a:r>
            <a:r>
              <a:rPr lang="en-US" altLang="en-US" sz="2000" dirty="0" err="1">
                <a:latin typeface="Calibri" panose="020F0502020204030204" pitchFamily="34" charset="0"/>
                <a:cs typeface="Calibri" panose="020F0502020204030204" pitchFamily="34" charset="0"/>
              </a:rPr>
              <a:t>int</a:t>
            </a:r>
            <a:r>
              <a:rPr lang="en-US" altLang="en-US" sz="2000" dirty="0">
                <a:latin typeface="Calibri" panose="020F0502020204030204" pitchFamily="34" charset="0"/>
                <a:cs typeface="Calibri" panose="020F0502020204030204" pitchFamily="34" charset="0"/>
              </a:rPr>
              <a:t> counter=0;counter&lt;3;counter++){</a:t>
            </a:r>
          </a:p>
          <a:p>
            <a:pPr lvl="3"/>
            <a:r>
              <a:rPr lang="en-US" altLang="en-US" sz="2000" dirty="0">
                <a:latin typeface="Calibri" panose="020F0502020204030204" pitchFamily="34" charset="0"/>
                <a:cs typeface="Calibri" panose="020F0502020204030204" pitchFamily="34" charset="0"/>
              </a:rPr>
              <a:t>			</a:t>
            </a:r>
            <a:r>
              <a:rPr lang="en-US" altLang="en-US" sz="2000" dirty="0" err="1">
                <a:latin typeface="Calibri" panose="020F0502020204030204" pitchFamily="34" charset="0"/>
                <a:cs typeface="Calibri" panose="020F0502020204030204" pitchFamily="34" charset="0"/>
              </a:rPr>
              <a:t>System.out.println</a:t>
            </a:r>
            <a:r>
              <a:rPr lang="en-US" altLang="en-US" sz="2000" dirty="0">
                <a:latin typeface="Calibri" panose="020F0502020204030204" pitchFamily="34" charset="0"/>
                <a:cs typeface="Calibri" panose="020F0502020204030204" pitchFamily="34" charset="0"/>
              </a:rPr>
              <a:t>(</a:t>
            </a:r>
            <a:r>
              <a:rPr lang="en-US" altLang="en-US" sz="2000" dirty="0" err="1">
                <a:latin typeface="Calibri" panose="020F0502020204030204" pitchFamily="34" charset="0"/>
                <a:cs typeface="Calibri" panose="020F0502020204030204" pitchFamily="34" charset="0"/>
              </a:rPr>
              <a:t>fileReader.readLine</a:t>
            </a:r>
            <a:r>
              <a:rPr lang="en-US" altLang="en-US" sz="2000" dirty="0">
                <a:latin typeface="Calibri" panose="020F0502020204030204" pitchFamily="34" charset="0"/>
                <a:cs typeface="Calibri" panose="020F0502020204030204" pitchFamily="34" charset="0"/>
              </a:rPr>
              <a:t>());</a:t>
            </a:r>
          </a:p>
          <a:p>
            <a:pPr lvl="3"/>
            <a:r>
              <a:rPr lang="en-US" altLang="en-US" sz="2000" dirty="0">
                <a:latin typeface="Calibri" panose="020F0502020204030204" pitchFamily="34" charset="0"/>
                <a:cs typeface="Calibri" panose="020F0502020204030204" pitchFamily="34" charset="0"/>
              </a:rPr>
              <a:t>		}</a:t>
            </a:r>
          </a:p>
          <a:p>
            <a:pPr lvl="3"/>
            <a:r>
              <a:rPr lang="en-US" altLang="en-US" sz="2000" dirty="0">
                <a:latin typeface="Calibri" panose="020F0502020204030204" pitchFamily="34" charset="0"/>
                <a:cs typeface="Calibri" panose="020F0502020204030204" pitchFamily="34" charset="0"/>
              </a:rPr>
              <a:t>		</a:t>
            </a:r>
            <a:r>
              <a:rPr lang="en-US" altLang="en-US" sz="2000" dirty="0" err="1">
                <a:latin typeface="Calibri" panose="020F0502020204030204" pitchFamily="34" charset="0"/>
                <a:cs typeface="Calibri" panose="020F0502020204030204" pitchFamily="34" charset="0"/>
              </a:rPr>
              <a:t>fileReader.close</a:t>
            </a:r>
            <a:r>
              <a:rPr lang="en-US" altLang="en-US" sz="2000" dirty="0">
                <a:latin typeface="Calibri" panose="020F0502020204030204" pitchFamily="34" charset="0"/>
                <a:cs typeface="Calibri" panose="020F0502020204030204" pitchFamily="34" charset="0"/>
              </a:rPr>
              <a:t>();</a:t>
            </a:r>
          </a:p>
          <a:p>
            <a:pPr lvl="3"/>
            <a:r>
              <a:rPr lang="en-US" altLang="en-US" sz="2000" dirty="0">
                <a:latin typeface="Calibri" panose="020F0502020204030204" pitchFamily="34" charset="0"/>
                <a:cs typeface="Calibri" panose="020F0502020204030204" pitchFamily="34" charset="0"/>
              </a:rPr>
              <a:t>	}</a:t>
            </a:r>
          </a:p>
          <a:p>
            <a:pPr lvl="3"/>
            <a:r>
              <a:rPr lang="en-US" altLang="en-US" sz="2000" dirty="0">
                <a:latin typeface="Calibri" panose="020F0502020204030204" pitchFamily="34" charset="0"/>
                <a:cs typeface="Calibri" panose="020F0502020204030204" pitchFamily="34" charset="0"/>
              </a:rPr>
              <a:t>}</a:t>
            </a:r>
          </a:p>
          <a:p>
            <a:endParaRPr lang="en-US" altLang="en-US" sz="2400" dirty="0">
              <a:latin typeface="Calibri" panose="020F0502020204030204" pitchFamily="34" charset="0"/>
              <a:cs typeface="Calibri" panose="020F0502020204030204" pitchFamily="34" charset="0"/>
            </a:endParaRPr>
          </a:p>
        </p:txBody>
      </p:sp>
      <p:sp>
        <p:nvSpPr>
          <p:cNvPr id="2" name="Rectangle 1"/>
          <p:cNvSpPr/>
          <p:nvPr/>
        </p:nvSpPr>
        <p:spPr>
          <a:xfrm>
            <a:off x="739457" y="1139498"/>
            <a:ext cx="1101003" cy="384719"/>
          </a:xfrm>
          <a:prstGeom prst="rect">
            <a:avLst/>
          </a:prstGeom>
        </p:spPr>
        <p:txBody>
          <a:bodyPr wrap="none" lIns="91426" tIns="45718" rIns="91426" bIns="45718">
            <a:spAutoFit/>
          </a:bodyPr>
          <a:lstStyle/>
          <a:p>
            <a:r>
              <a:rPr lang="en-US" altLang="en-US" b="1" dirty="0">
                <a:solidFill>
                  <a:srgbClr val="00B0F0"/>
                </a:solidFill>
                <a:latin typeface="Calibri" panose="020F0502020204030204" pitchFamily="34" charset="0"/>
                <a:cs typeface="Calibri" panose="020F0502020204030204" pitchFamily="34" charset="0"/>
              </a:rPr>
              <a:t>Example</a:t>
            </a:r>
            <a:r>
              <a:rPr lang="en-US" altLang="en-US" sz="1600" b="1" dirty="0">
                <a:solidFill>
                  <a:srgbClr val="00B0F0"/>
                </a:solidFill>
              </a:rPr>
              <a:t>:</a:t>
            </a:r>
          </a:p>
        </p:txBody>
      </p:sp>
      <p:sp>
        <p:nvSpPr>
          <p:cNvPr id="4" name="Rectangle 3"/>
          <p:cNvSpPr/>
          <p:nvPr/>
        </p:nvSpPr>
        <p:spPr>
          <a:xfrm>
            <a:off x="1961072" y="1139489"/>
            <a:ext cx="9753600" cy="677107"/>
          </a:xfrm>
          <a:prstGeom prst="rect">
            <a:avLst/>
          </a:prstGeom>
        </p:spPr>
        <p:txBody>
          <a:bodyPr wrap="square" lIns="91426" tIns="45718" rIns="91426" bIns="45718">
            <a:spAutoFit/>
          </a:bodyPr>
          <a:lstStyle/>
          <a:p>
            <a:r>
              <a:rPr lang="en-US" altLang="en-US" dirty="0">
                <a:latin typeface="Calibri" panose="020F0502020204030204" pitchFamily="34" charset="0"/>
                <a:cs typeface="Calibri" panose="020F0502020204030204" pitchFamily="34" charset="0"/>
              </a:rPr>
              <a:t>The following Java program that opens file at location “C:\</a:t>
            </a:r>
            <a:r>
              <a:rPr lang="en-US" altLang="en-US" dirty="0" smtClean="0">
                <a:latin typeface="Calibri" panose="020F0502020204030204" pitchFamily="34" charset="0"/>
                <a:cs typeface="Calibri" panose="020F0502020204030204" pitchFamily="34" charset="0"/>
              </a:rPr>
              <a:t>test\ </a:t>
            </a:r>
            <a:r>
              <a:rPr lang="en-US" altLang="en-US" dirty="0">
                <a:latin typeface="Calibri" panose="020F0502020204030204" pitchFamily="34" charset="0"/>
                <a:cs typeface="Calibri" panose="020F0502020204030204" pitchFamily="34" charset="0"/>
              </a:rPr>
              <a:t>testData.txt</a:t>
            </a:r>
            <a:r>
              <a:rPr lang="en-US" altLang="en-US" dirty="0" smtClean="0">
                <a:latin typeface="Calibri" panose="020F0502020204030204" pitchFamily="34" charset="0"/>
                <a:cs typeface="Calibri" panose="020F0502020204030204" pitchFamily="34" charset="0"/>
              </a:rPr>
              <a:t>” </a:t>
            </a:r>
            <a:r>
              <a:rPr lang="en-US" altLang="en-US" dirty="0">
                <a:latin typeface="Calibri" panose="020F0502020204030204" pitchFamily="34" charset="0"/>
                <a:cs typeface="Calibri" panose="020F0502020204030204" pitchFamily="34" charset="0"/>
              </a:rPr>
              <a:t>and prints the first three lines of it. </a:t>
            </a: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xmlns="" id="{3BC26863-5AA4-480B-A3C9-CBCAE9D3B479}"/>
              </a:ext>
            </a:extLst>
          </p:cNvPr>
          <p:cNvSpPr>
            <a:spLocks noGrp="1"/>
          </p:cNvSpPr>
          <p:nvPr>
            <p:ph type="body" sz="quarter" idx="11"/>
          </p:nvPr>
        </p:nvSpPr>
        <p:spPr/>
        <p:txBody>
          <a:bodyPr/>
          <a:lstStyle/>
          <a:p>
            <a:pPr>
              <a:spcAft>
                <a:spcPts val="0"/>
              </a:spcAft>
              <a:defRPr/>
            </a:pPr>
            <a:r>
              <a:rPr lang="en-US" b="1" dirty="0"/>
              <a:t>Checked Exception</a:t>
            </a:r>
            <a:endParaRPr lang="en-US" dirty="0"/>
          </a:p>
        </p:txBody>
      </p:sp>
      <p:pic>
        <p:nvPicPr>
          <p:cNvPr id="144387" name="Picture 3">
            <a:extLst>
              <a:ext uri="{FF2B5EF4-FFF2-40B4-BE49-F238E27FC236}">
                <a16:creationId xmlns:a16="http://schemas.microsoft.com/office/drawing/2014/main" xmlns="" id="{A032C671-A664-4FD6-840C-395C24D6337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 t="12085" b="23697"/>
          <a:stretch/>
        </p:blipFill>
        <p:spPr bwMode="auto">
          <a:xfrm>
            <a:off x="646" y="1903801"/>
            <a:ext cx="12191367" cy="3281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xmlns="" id="{1BC1CF04-0903-49D0-A72C-30B4D6F8F68F}"/>
              </a:ext>
            </a:extLst>
          </p:cNvPr>
          <p:cNvSpPr>
            <a:spLocks noGrp="1"/>
          </p:cNvSpPr>
          <p:nvPr>
            <p:ph type="body" sz="quarter" idx="11"/>
          </p:nvPr>
        </p:nvSpPr>
        <p:spPr>
          <a:xfrm>
            <a:off x="0" y="4"/>
            <a:ext cx="12192000" cy="879895"/>
          </a:xfrm>
        </p:spPr>
        <p:txBody>
          <a:bodyPr/>
          <a:lstStyle/>
          <a:p>
            <a:pPr>
              <a:spcAft>
                <a:spcPts val="0"/>
              </a:spcAft>
              <a:defRPr/>
            </a:pPr>
            <a:r>
              <a:rPr lang="en-US" b="1" dirty="0">
                <a:latin typeface="Arial Black" panose="020B0A04020102020204" pitchFamily="34" charset="0"/>
                <a:cs typeface="Calibri" panose="020F0502020204030204" pitchFamily="34" charset="0"/>
              </a:rPr>
              <a:t>Checked Exception</a:t>
            </a:r>
            <a:endParaRPr lang="en-US" dirty="0">
              <a:latin typeface="Arial Black" panose="020B0A04020102020204" pitchFamily="34" charset="0"/>
              <a:cs typeface="Calibri" panose="020F0502020204030204" pitchFamily="34" charset="0"/>
            </a:endParaRPr>
          </a:p>
        </p:txBody>
      </p:sp>
      <p:sp>
        <p:nvSpPr>
          <p:cNvPr id="2" name="Rectangle 1">
            <a:extLst>
              <a:ext uri="{FF2B5EF4-FFF2-40B4-BE49-F238E27FC236}">
                <a16:creationId xmlns:a16="http://schemas.microsoft.com/office/drawing/2014/main" xmlns="" id="{91EACC41-3734-436C-813B-D01C7EAAA7BF}"/>
              </a:ext>
            </a:extLst>
          </p:cNvPr>
          <p:cNvSpPr/>
          <p:nvPr/>
        </p:nvSpPr>
        <p:spPr>
          <a:xfrm>
            <a:off x="267224" y="886120"/>
            <a:ext cx="11791165" cy="6000489"/>
          </a:xfrm>
          <a:prstGeom prst="rect">
            <a:avLst/>
          </a:prstGeom>
        </p:spPr>
        <p:txBody>
          <a:bodyPr lIns="91426" tIns="45718" rIns="91426" bIns="45718">
            <a:spAutoFit/>
          </a:bodyPr>
          <a:lstStyle/>
          <a:p>
            <a:pPr lvl="5">
              <a:defRPr/>
            </a:pPr>
            <a:r>
              <a:rPr lang="en-US" sz="2100" dirty="0">
                <a:latin typeface="Calibri" panose="020F0502020204030204" pitchFamily="34" charset="0"/>
                <a:cs typeface="Calibri" panose="020F0502020204030204" pitchFamily="34" charset="0"/>
              </a:rPr>
              <a:t>public class TestReadFile {</a:t>
            </a:r>
          </a:p>
          <a:p>
            <a:pPr lvl="5">
              <a:defRPr/>
            </a:pPr>
            <a:r>
              <a:rPr lang="en-US" sz="2100" dirty="0">
                <a:latin typeface="Calibri" panose="020F0502020204030204" pitchFamily="34" charset="0"/>
                <a:cs typeface="Calibri" panose="020F0502020204030204" pitchFamily="34" charset="0"/>
              </a:rPr>
              <a:t>	public static void main(String[] args) {</a:t>
            </a:r>
          </a:p>
          <a:p>
            <a:pPr lvl="5">
              <a:defRPr/>
            </a:pPr>
            <a:r>
              <a:rPr lang="en-US" sz="2100" dirty="0">
                <a:latin typeface="Calibri" panose="020F0502020204030204" pitchFamily="34" charset="0"/>
                <a:cs typeface="Calibri" panose="020F0502020204030204" pitchFamily="34" charset="0"/>
              </a:rPr>
              <a:t>		try{</a:t>
            </a:r>
          </a:p>
          <a:p>
            <a:pPr lvl="5">
              <a:defRPr/>
            </a:pPr>
            <a:r>
              <a:rPr lang="en-US" sz="2100" dirty="0">
                <a:latin typeface="Calibri" panose="020F0502020204030204" pitchFamily="34" charset="0"/>
                <a:cs typeface="Calibri" panose="020F0502020204030204" pitchFamily="34" charset="0"/>
              </a:rPr>
              <a:t>		FileReader file=new FileReader("C:\\test\\testData.txt");</a:t>
            </a:r>
          </a:p>
          <a:p>
            <a:pPr lvl="5">
              <a:defRPr/>
            </a:pPr>
            <a:r>
              <a:rPr lang="en-US" sz="2100" dirty="0">
                <a:latin typeface="Calibri" panose="020F0502020204030204" pitchFamily="34" charset="0"/>
                <a:cs typeface="Calibri" panose="020F0502020204030204" pitchFamily="34" charset="0"/>
              </a:rPr>
              <a:t>		BufferedReader fileReader=new BufferedReader(file);</a:t>
            </a:r>
          </a:p>
          <a:p>
            <a:pPr lvl="5">
              <a:defRPr/>
            </a:pPr>
            <a:r>
              <a:rPr lang="en-US" sz="2100" dirty="0">
                <a:latin typeface="Calibri" panose="020F0502020204030204" pitchFamily="34" charset="0"/>
                <a:cs typeface="Calibri" panose="020F0502020204030204" pitchFamily="34" charset="0"/>
              </a:rPr>
              <a:t>		String </a:t>
            </a:r>
            <a:r>
              <a:rPr lang="en-US" sz="2100" dirty="0" err="1">
                <a:latin typeface="Calibri" panose="020F0502020204030204" pitchFamily="34" charset="0"/>
                <a:cs typeface="Calibri" panose="020F0502020204030204" pitchFamily="34" charset="0"/>
              </a:rPr>
              <a:t>st</a:t>
            </a:r>
            <a:r>
              <a:rPr lang="en-US" sz="2100" dirty="0">
                <a:latin typeface="Calibri" panose="020F0502020204030204" pitchFamily="34" charset="0"/>
                <a:cs typeface="Calibri" panose="020F0502020204030204" pitchFamily="34" charset="0"/>
              </a:rPr>
              <a:t>; </a:t>
            </a:r>
          </a:p>
          <a:p>
            <a:pPr lvl="5">
              <a:defRPr/>
            </a:pPr>
            <a:r>
              <a:rPr lang="en-US" sz="2100" dirty="0">
                <a:latin typeface="Calibri" panose="020F0502020204030204" pitchFamily="34" charset="0"/>
                <a:cs typeface="Calibri" panose="020F0502020204030204" pitchFamily="34" charset="0"/>
              </a:rPr>
              <a:t>		  while ((</a:t>
            </a:r>
            <a:r>
              <a:rPr lang="en-US" sz="2100" dirty="0" err="1">
                <a:latin typeface="Calibri" panose="020F0502020204030204" pitchFamily="34" charset="0"/>
                <a:cs typeface="Calibri" panose="020F0502020204030204" pitchFamily="34" charset="0"/>
              </a:rPr>
              <a:t>st</a:t>
            </a:r>
            <a:r>
              <a:rPr lang="en-US" sz="2100" dirty="0">
                <a:latin typeface="Calibri" panose="020F0502020204030204" pitchFamily="34" charset="0"/>
                <a:cs typeface="Calibri" panose="020F0502020204030204" pitchFamily="34" charset="0"/>
              </a:rPr>
              <a:t> = fileReader.readLine()) != null) {</a:t>
            </a:r>
          </a:p>
          <a:p>
            <a:pPr lvl="5">
              <a:defRPr/>
            </a:pPr>
            <a:r>
              <a:rPr lang="en-US" sz="2100" dirty="0">
                <a:latin typeface="Calibri" panose="020F0502020204030204" pitchFamily="34" charset="0"/>
                <a:cs typeface="Calibri" panose="020F0502020204030204" pitchFamily="34" charset="0"/>
              </a:rPr>
              <a:t>		    System.out.println(</a:t>
            </a:r>
            <a:r>
              <a:rPr lang="en-US" sz="2100" dirty="0" err="1">
                <a:latin typeface="Calibri" panose="020F0502020204030204" pitchFamily="34" charset="0"/>
                <a:cs typeface="Calibri" panose="020F0502020204030204" pitchFamily="34" charset="0"/>
              </a:rPr>
              <a:t>st</a:t>
            </a:r>
            <a:r>
              <a:rPr lang="en-US" sz="2100" dirty="0">
                <a:latin typeface="Calibri" panose="020F0502020204030204" pitchFamily="34" charset="0"/>
                <a:cs typeface="Calibri" panose="020F0502020204030204" pitchFamily="34" charset="0"/>
              </a:rPr>
              <a:t>); </a:t>
            </a:r>
          </a:p>
          <a:p>
            <a:pPr lvl="5">
              <a:defRPr/>
            </a:pPr>
            <a:r>
              <a:rPr lang="en-US" sz="2100" dirty="0">
                <a:latin typeface="Calibri" panose="020F0502020204030204" pitchFamily="34" charset="0"/>
                <a:cs typeface="Calibri" panose="020F0502020204030204" pitchFamily="34" charset="0"/>
              </a:rPr>
              <a:t>		  } </a:t>
            </a:r>
          </a:p>
          <a:p>
            <a:pPr lvl="5">
              <a:defRPr/>
            </a:pPr>
            <a:r>
              <a:rPr lang="en-US" sz="2100" dirty="0">
                <a:latin typeface="Calibri" panose="020F0502020204030204" pitchFamily="34" charset="0"/>
                <a:cs typeface="Calibri" panose="020F0502020204030204" pitchFamily="34" charset="0"/>
              </a:rPr>
              <a:t>		fileReader.close();</a:t>
            </a:r>
          </a:p>
          <a:p>
            <a:pPr lvl="5">
              <a:defRPr/>
            </a:pPr>
            <a:r>
              <a:rPr lang="en-US" sz="2100" dirty="0">
                <a:latin typeface="Calibri" panose="020F0502020204030204" pitchFamily="34" charset="0"/>
                <a:cs typeface="Calibri" panose="020F0502020204030204" pitchFamily="34" charset="0"/>
              </a:rPr>
              <a:t>		}catch(FileNotFoundException e){</a:t>
            </a:r>
          </a:p>
          <a:p>
            <a:pPr lvl="5">
              <a:defRPr/>
            </a:pPr>
            <a:r>
              <a:rPr lang="en-US" sz="2100" dirty="0">
                <a:latin typeface="Calibri" panose="020F0502020204030204" pitchFamily="34" charset="0"/>
                <a:cs typeface="Calibri" panose="020F0502020204030204" pitchFamily="34" charset="0"/>
              </a:rPr>
              <a:t>			</a:t>
            </a:r>
            <a:r>
              <a:rPr lang="en-US" sz="2100" dirty="0" err="1">
                <a:latin typeface="Calibri" panose="020F0502020204030204" pitchFamily="34" charset="0"/>
                <a:cs typeface="Calibri" panose="020F0502020204030204" pitchFamily="34" charset="0"/>
              </a:rPr>
              <a:t>e.printStackTrace</a:t>
            </a:r>
            <a:r>
              <a:rPr lang="en-US" sz="2100" dirty="0">
                <a:latin typeface="Calibri" panose="020F0502020204030204" pitchFamily="34" charset="0"/>
                <a:cs typeface="Calibri" panose="020F0502020204030204" pitchFamily="34" charset="0"/>
              </a:rPr>
              <a:t>();</a:t>
            </a:r>
          </a:p>
          <a:p>
            <a:pPr lvl="5">
              <a:defRPr/>
            </a:pPr>
            <a:r>
              <a:rPr lang="en-US" sz="2100" dirty="0">
                <a:latin typeface="Calibri" panose="020F0502020204030204" pitchFamily="34" charset="0"/>
                <a:cs typeface="Calibri" panose="020F0502020204030204" pitchFamily="34" charset="0"/>
              </a:rPr>
              <a:t>		}catch(IOException e){</a:t>
            </a:r>
          </a:p>
          <a:p>
            <a:pPr lvl="5">
              <a:defRPr/>
            </a:pPr>
            <a:r>
              <a:rPr lang="en-US" sz="2100" dirty="0">
                <a:latin typeface="Calibri" panose="020F0502020204030204" pitchFamily="34" charset="0"/>
                <a:cs typeface="Calibri" panose="020F0502020204030204" pitchFamily="34" charset="0"/>
              </a:rPr>
              <a:t>			</a:t>
            </a:r>
            <a:r>
              <a:rPr lang="en-US" sz="2100" dirty="0" err="1">
                <a:latin typeface="Calibri" panose="020F0502020204030204" pitchFamily="34" charset="0"/>
                <a:cs typeface="Calibri" panose="020F0502020204030204" pitchFamily="34" charset="0"/>
              </a:rPr>
              <a:t>e.printStackTrace</a:t>
            </a:r>
            <a:r>
              <a:rPr lang="en-US" sz="2100" dirty="0">
                <a:latin typeface="Calibri" panose="020F0502020204030204" pitchFamily="34" charset="0"/>
                <a:cs typeface="Calibri" panose="020F0502020204030204" pitchFamily="34" charset="0"/>
              </a:rPr>
              <a:t>();</a:t>
            </a:r>
          </a:p>
          <a:p>
            <a:pPr lvl="5">
              <a:defRPr/>
            </a:pPr>
            <a:r>
              <a:rPr lang="en-US" sz="2100" dirty="0">
                <a:latin typeface="Calibri" panose="020F0502020204030204" pitchFamily="34" charset="0"/>
                <a:cs typeface="Calibri" panose="020F0502020204030204" pitchFamily="34" charset="0"/>
              </a:rPr>
              <a:t>		}</a:t>
            </a:r>
          </a:p>
          <a:p>
            <a:pPr lvl="5">
              <a:defRPr/>
            </a:pPr>
            <a:r>
              <a:rPr lang="en-US" sz="2100" dirty="0">
                <a:latin typeface="Calibri" panose="020F0502020204030204" pitchFamily="34" charset="0"/>
                <a:cs typeface="Calibri" panose="020F0502020204030204" pitchFamily="34" charset="0"/>
              </a:rPr>
              <a:t>	}</a:t>
            </a:r>
          </a:p>
          <a:p>
            <a:pPr lvl="5">
              <a:defRPr/>
            </a:pPr>
            <a:r>
              <a:rPr lang="en-US" sz="2100" dirty="0">
                <a:latin typeface="Calibri" panose="020F0502020204030204" pitchFamily="34" charset="0"/>
                <a:cs typeface="Calibri" panose="020F0502020204030204" pitchFamily="34" charset="0"/>
              </a:rPr>
              <a:t>}</a:t>
            </a:r>
          </a:p>
          <a:p>
            <a:pPr>
              <a:defRPr/>
            </a:pPr>
            <a:endParaRPr lang="en-US" sz="2100" dirty="0">
              <a:solidFill>
                <a:srgbClr val="000000"/>
              </a:solidFill>
              <a:latin typeface="Calibri" panose="020F0502020204030204" pitchFamily="34" charset="0"/>
              <a:cs typeface="Calibri" panose="020F0502020204030204" pitchFamily="34" charset="0"/>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xmlns="" id="{A75E81F9-370E-4286-92A2-C9BC4599F10F}"/>
              </a:ext>
            </a:extLst>
          </p:cNvPr>
          <p:cNvSpPr>
            <a:spLocks noGrp="1"/>
          </p:cNvSpPr>
          <p:nvPr>
            <p:ph type="body" sz="quarter" idx="11"/>
          </p:nvPr>
        </p:nvSpPr>
        <p:spPr/>
        <p:txBody>
          <a:bodyPr/>
          <a:lstStyle/>
          <a:p>
            <a:pPr>
              <a:spcAft>
                <a:spcPts val="0"/>
              </a:spcAft>
              <a:defRPr/>
            </a:pPr>
            <a:r>
              <a:rPr lang="en-US" b="1" dirty="0" smtClean="0">
                <a:latin typeface="Arial Black" panose="020B0A04020102020204" pitchFamily="34" charset="0"/>
                <a:cs typeface="Calibri" panose="020F0502020204030204" pitchFamily="34" charset="0"/>
              </a:rPr>
              <a:t>Checked Exception</a:t>
            </a:r>
            <a:endParaRPr lang="en-US" dirty="0">
              <a:latin typeface="Arial Black" panose="020B0A04020102020204" pitchFamily="34" charset="0"/>
              <a:cs typeface="Calibri" panose="020F0502020204030204" pitchFamily="34" charset="0"/>
            </a:endParaRPr>
          </a:p>
        </p:txBody>
      </p:sp>
      <p:sp>
        <p:nvSpPr>
          <p:cNvPr id="150531" name="Rectangle 8">
            <a:extLst>
              <a:ext uri="{FF2B5EF4-FFF2-40B4-BE49-F238E27FC236}">
                <a16:creationId xmlns:a16="http://schemas.microsoft.com/office/drawing/2014/main" xmlns="" id="{1E0E939D-0E15-4323-8443-7CDC15856B2F}"/>
              </a:ext>
            </a:extLst>
          </p:cNvPr>
          <p:cNvSpPr>
            <a:spLocks noChangeArrowheads="1"/>
          </p:cNvSpPr>
          <p:nvPr/>
        </p:nvSpPr>
        <p:spPr bwMode="auto">
          <a:xfrm>
            <a:off x="63500" y="1005428"/>
            <a:ext cx="1097491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6" tIns="45718" rIns="91426" bIns="45718">
            <a:spAutoFit/>
          </a:bodyPr>
          <a:lstStyle>
            <a:lvl1pPr>
              <a:defRPr sz="1400">
                <a:solidFill>
                  <a:schemeClr val="tx1"/>
                </a:solidFill>
                <a:latin typeface="Trebuchet MS" panose="020B0603020202020204" pitchFamily="34" charset="0"/>
              </a:defRPr>
            </a:lvl1pPr>
            <a:lvl2pPr marL="742950" indent="-285750">
              <a:defRPr sz="1400">
                <a:solidFill>
                  <a:schemeClr val="tx1"/>
                </a:solidFill>
                <a:latin typeface="Trebuchet MS" panose="020B0603020202020204" pitchFamily="34" charset="0"/>
              </a:defRPr>
            </a:lvl2pPr>
            <a:lvl3pPr marL="1143000" indent="-228600">
              <a:defRPr sz="1400">
                <a:solidFill>
                  <a:schemeClr val="tx1"/>
                </a:solidFill>
                <a:latin typeface="Trebuchet MS" panose="020B0603020202020204" pitchFamily="34" charset="0"/>
              </a:defRPr>
            </a:lvl3pPr>
            <a:lvl4pPr marL="1600200" indent="-228600">
              <a:defRPr sz="1400">
                <a:solidFill>
                  <a:schemeClr val="tx1"/>
                </a:solidFill>
                <a:latin typeface="Trebuchet MS" panose="020B0603020202020204" pitchFamily="34" charset="0"/>
              </a:defRPr>
            </a:lvl4pPr>
            <a:lvl5pPr marL="2057400" indent="-228600">
              <a:defRPr sz="1400">
                <a:solidFill>
                  <a:schemeClr val="tx1"/>
                </a:solidFill>
                <a:latin typeface="Trebuchet MS" panose="020B0603020202020204" pitchFamily="34" charset="0"/>
              </a:defRPr>
            </a:lvl5pPr>
            <a:lvl6pPr marL="2514600" indent="-228600" defTabSz="342900" eaLnBrk="0" fontAlgn="base" hangingPunct="0">
              <a:spcBef>
                <a:spcPct val="0"/>
              </a:spcBef>
              <a:spcAft>
                <a:spcPct val="0"/>
              </a:spcAft>
              <a:defRPr sz="1400">
                <a:solidFill>
                  <a:schemeClr val="tx1"/>
                </a:solidFill>
                <a:latin typeface="Trebuchet MS" panose="020B0603020202020204" pitchFamily="34" charset="0"/>
              </a:defRPr>
            </a:lvl6pPr>
            <a:lvl7pPr marL="2971800" indent="-228600" defTabSz="342900" eaLnBrk="0" fontAlgn="base" hangingPunct="0">
              <a:spcBef>
                <a:spcPct val="0"/>
              </a:spcBef>
              <a:spcAft>
                <a:spcPct val="0"/>
              </a:spcAft>
              <a:defRPr sz="1400">
                <a:solidFill>
                  <a:schemeClr val="tx1"/>
                </a:solidFill>
                <a:latin typeface="Trebuchet MS" panose="020B0603020202020204" pitchFamily="34" charset="0"/>
              </a:defRPr>
            </a:lvl7pPr>
            <a:lvl8pPr marL="3429000" indent="-228600" defTabSz="342900" eaLnBrk="0" fontAlgn="base" hangingPunct="0">
              <a:spcBef>
                <a:spcPct val="0"/>
              </a:spcBef>
              <a:spcAft>
                <a:spcPct val="0"/>
              </a:spcAft>
              <a:defRPr sz="1400">
                <a:solidFill>
                  <a:schemeClr val="tx1"/>
                </a:solidFill>
                <a:latin typeface="Trebuchet MS" panose="020B0603020202020204" pitchFamily="34" charset="0"/>
              </a:defRPr>
            </a:lvl8pPr>
            <a:lvl9pPr marL="3886200" indent="-228600" defTabSz="342900" eaLnBrk="0" fontAlgn="base" hangingPunct="0">
              <a:spcBef>
                <a:spcPct val="0"/>
              </a:spcBef>
              <a:spcAft>
                <a:spcPct val="0"/>
              </a:spcAft>
              <a:defRPr sz="1400">
                <a:solidFill>
                  <a:schemeClr val="tx1"/>
                </a:solidFill>
                <a:latin typeface="Trebuchet MS" panose="020B0603020202020204" pitchFamily="34" charset="0"/>
              </a:defRPr>
            </a:lvl9pPr>
          </a:lstStyle>
          <a:p>
            <a:r>
              <a:rPr lang="en-US" altLang="en-US" sz="2400" b="1">
                <a:solidFill>
                  <a:srgbClr val="00B0F0"/>
                </a:solidFill>
                <a:latin typeface="Calibri" panose="020F0502020204030204" pitchFamily="34" charset="0"/>
                <a:cs typeface="Calibri" panose="020F0502020204030204" pitchFamily="34" charset="0"/>
              </a:rPr>
              <a:t>Scenario : Input file doesn’t exist:</a:t>
            </a:r>
          </a:p>
        </p:txBody>
      </p:sp>
      <p:pic>
        <p:nvPicPr>
          <p:cNvPr id="150532" name="Picture 1">
            <a:extLst>
              <a:ext uri="{FF2B5EF4-FFF2-40B4-BE49-F238E27FC236}">
                <a16:creationId xmlns:a16="http://schemas.microsoft.com/office/drawing/2014/main" xmlns="" id="{C3D6A86E-8051-47E8-9F29-427FDC8E1F3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2680" b="27062"/>
          <a:stretch/>
        </p:blipFill>
        <p:spPr bwMode="auto">
          <a:xfrm>
            <a:off x="220133" y="2791591"/>
            <a:ext cx="11804651" cy="2355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xmlns="" id="{E0F6BC89-DAF3-4D46-9029-AFB6256ACA34}"/>
              </a:ext>
            </a:extLst>
          </p:cNvPr>
          <p:cNvSpPr>
            <a:spLocks noGrp="1"/>
          </p:cNvSpPr>
          <p:nvPr>
            <p:ph type="body" sz="quarter" idx="11"/>
          </p:nvPr>
        </p:nvSpPr>
        <p:spPr/>
        <p:txBody>
          <a:bodyPr/>
          <a:lstStyle/>
          <a:p>
            <a:pPr>
              <a:spcAft>
                <a:spcPts val="0"/>
              </a:spcAft>
              <a:defRPr/>
            </a:pPr>
            <a:r>
              <a:rPr lang="en-US" b="1" dirty="0">
                <a:latin typeface="Arial Black" panose="020B0A04020102020204" pitchFamily="34" charset="0"/>
                <a:cs typeface="Calibri" panose="020F0502020204030204" pitchFamily="34" charset="0"/>
              </a:rPr>
              <a:t>Unchecked Exception</a:t>
            </a:r>
            <a:endParaRPr lang="en-US" dirty="0">
              <a:latin typeface="Arial Black" panose="020B0A04020102020204" pitchFamily="34" charset="0"/>
              <a:cs typeface="Calibri" panose="020F0502020204030204" pitchFamily="34" charset="0"/>
            </a:endParaRPr>
          </a:p>
        </p:txBody>
      </p:sp>
      <p:sp>
        <p:nvSpPr>
          <p:cNvPr id="152579" name="Rectangle 9">
            <a:extLst>
              <a:ext uri="{FF2B5EF4-FFF2-40B4-BE49-F238E27FC236}">
                <a16:creationId xmlns:a16="http://schemas.microsoft.com/office/drawing/2014/main" xmlns="" id="{212D1734-D6F5-452F-B037-8DB119974B1D}"/>
              </a:ext>
            </a:extLst>
          </p:cNvPr>
          <p:cNvSpPr>
            <a:spLocks noChangeArrowheads="1"/>
          </p:cNvSpPr>
          <p:nvPr/>
        </p:nvSpPr>
        <p:spPr bwMode="auto">
          <a:xfrm>
            <a:off x="514352" y="1162053"/>
            <a:ext cx="11319933" cy="7487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6" tIns="45718" rIns="91426" bIns="45718">
            <a:spAutoFit/>
          </a:bodyPr>
          <a:lstStyle>
            <a:lvl1pPr>
              <a:defRPr sz="1400">
                <a:solidFill>
                  <a:schemeClr val="tx1"/>
                </a:solidFill>
                <a:latin typeface="Trebuchet MS" panose="020B0603020202020204" pitchFamily="34" charset="0"/>
              </a:defRPr>
            </a:lvl1pPr>
            <a:lvl2pPr marL="742950" indent="-285750">
              <a:defRPr sz="1400">
                <a:solidFill>
                  <a:schemeClr val="tx1"/>
                </a:solidFill>
                <a:latin typeface="Trebuchet MS" panose="020B0603020202020204" pitchFamily="34" charset="0"/>
              </a:defRPr>
            </a:lvl2pPr>
            <a:lvl3pPr marL="1143000" indent="-228600">
              <a:defRPr sz="1400">
                <a:solidFill>
                  <a:schemeClr val="tx1"/>
                </a:solidFill>
                <a:latin typeface="Trebuchet MS" panose="020B0603020202020204" pitchFamily="34" charset="0"/>
              </a:defRPr>
            </a:lvl3pPr>
            <a:lvl4pPr marL="1600200" indent="-228600">
              <a:defRPr sz="1400">
                <a:solidFill>
                  <a:schemeClr val="tx1"/>
                </a:solidFill>
                <a:latin typeface="Trebuchet MS" panose="020B0603020202020204" pitchFamily="34" charset="0"/>
              </a:defRPr>
            </a:lvl4pPr>
            <a:lvl5pPr marL="2057400" indent="-228600">
              <a:defRPr sz="1400">
                <a:solidFill>
                  <a:schemeClr val="tx1"/>
                </a:solidFill>
                <a:latin typeface="Trebuchet MS" panose="020B0603020202020204" pitchFamily="34" charset="0"/>
              </a:defRPr>
            </a:lvl5pPr>
            <a:lvl6pPr marL="2514600" indent="-228600" defTabSz="342900" eaLnBrk="0" fontAlgn="base" hangingPunct="0">
              <a:spcBef>
                <a:spcPct val="0"/>
              </a:spcBef>
              <a:spcAft>
                <a:spcPct val="0"/>
              </a:spcAft>
              <a:defRPr sz="1400">
                <a:solidFill>
                  <a:schemeClr val="tx1"/>
                </a:solidFill>
                <a:latin typeface="Trebuchet MS" panose="020B0603020202020204" pitchFamily="34" charset="0"/>
              </a:defRPr>
            </a:lvl6pPr>
            <a:lvl7pPr marL="2971800" indent="-228600" defTabSz="342900" eaLnBrk="0" fontAlgn="base" hangingPunct="0">
              <a:spcBef>
                <a:spcPct val="0"/>
              </a:spcBef>
              <a:spcAft>
                <a:spcPct val="0"/>
              </a:spcAft>
              <a:defRPr sz="1400">
                <a:solidFill>
                  <a:schemeClr val="tx1"/>
                </a:solidFill>
                <a:latin typeface="Trebuchet MS" panose="020B0603020202020204" pitchFamily="34" charset="0"/>
              </a:defRPr>
            </a:lvl7pPr>
            <a:lvl8pPr marL="3429000" indent="-228600" defTabSz="342900" eaLnBrk="0" fontAlgn="base" hangingPunct="0">
              <a:spcBef>
                <a:spcPct val="0"/>
              </a:spcBef>
              <a:spcAft>
                <a:spcPct val="0"/>
              </a:spcAft>
              <a:defRPr sz="1400">
                <a:solidFill>
                  <a:schemeClr val="tx1"/>
                </a:solidFill>
                <a:latin typeface="Trebuchet MS" panose="020B0603020202020204" pitchFamily="34" charset="0"/>
              </a:defRPr>
            </a:lvl8pPr>
            <a:lvl9pPr marL="3886200" indent="-228600" defTabSz="342900" eaLnBrk="0" fontAlgn="base" hangingPunct="0">
              <a:spcBef>
                <a:spcPct val="0"/>
              </a:spcBef>
              <a:spcAft>
                <a:spcPct val="0"/>
              </a:spcAft>
              <a:defRPr sz="1400">
                <a:solidFill>
                  <a:schemeClr val="tx1"/>
                </a:solidFill>
                <a:latin typeface="Trebuchet MS" panose="020B0603020202020204" pitchFamily="34" charset="0"/>
              </a:defRPr>
            </a:lvl9pPr>
          </a:lstStyle>
          <a:p>
            <a:r>
              <a:rPr lang="en-US" altLang="en-US" sz="2100" b="1" dirty="0">
                <a:latin typeface="Calibri" panose="020F0502020204030204" pitchFamily="34" charset="0"/>
                <a:cs typeface="Calibri" panose="020F0502020204030204" pitchFamily="34" charset="0"/>
              </a:rPr>
              <a:t>Unchecked</a:t>
            </a:r>
            <a:r>
              <a:rPr lang="en-US" altLang="en-US" sz="2100" dirty="0">
                <a:latin typeface="Calibri" panose="020F0502020204030204" pitchFamily="34" charset="0"/>
                <a:cs typeface="Calibri" panose="020F0502020204030204" pitchFamily="34" charset="0"/>
              </a:rPr>
              <a:t> are the exceptions that are not checked at compiled time.</a:t>
            </a:r>
          </a:p>
          <a:p>
            <a:r>
              <a:rPr lang="en-US" altLang="en-US" sz="2100" dirty="0">
                <a:latin typeface="Calibri" panose="020F0502020204030204" pitchFamily="34" charset="0"/>
                <a:cs typeface="Calibri" panose="020F0502020204030204" pitchFamily="34" charset="0"/>
              </a:rPr>
              <a:t>The classes which inherit </a:t>
            </a:r>
            <a:r>
              <a:rPr lang="en-US" altLang="en-US" sz="2100" dirty="0" err="1">
                <a:latin typeface="Calibri" panose="020F0502020204030204" pitchFamily="34" charset="0"/>
                <a:cs typeface="Calibri" panose="020F0502020204030204" pitchFamily="34" charset="0"/>
              </a:rPr>
              <a:t>RuntimeException</a:t>
            </a:r>
            <a:r>
              <a:rPr lang="en-US" altLang="en-US" sz="2100" dirty="0">
                <a:latin typeface="Calibri" panose="020F0502020204030204" pitchFamily="34" charset="0"/>
                <a:cs typeface="Calibri" panose="020F0502020204030204" pitchFamily="34" charset="0"/>
              </a:rPr>
              <a:t> are known as unchecked exceptions</a:t>
            </a:r>
          </a:p>
        </p:txBody>
      </p:sp>
      <p:pic>
        <p:nvPicPr>
          <p:cNvPr id="152580" name="Picture 3">
            <a:extLst>
              <a:ext uri="{FF2B5EF4-FFF2-40B4-BE49-F238E27FC236}">
                <a16:creationId xmlns:a16="http://schemas.microsoft.com/office/drawing/2014/main" xmlns="" id="{1A031C99-9EBD-4BC2-8199-E9F547340C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5294" y="1852084"/>
            <a:ext cx="7207249" cy="4622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2">
            <a:extLst>
              <a:ext uri="{FF2B5EF4-FFF2-40B4-BE49-F238E27FC236}">
                <a16:creationId xmlns:a16="http://schemas.microsoft.com/office/drawing/2014/main" xmlns="" id="{5183F1AD-91CA-4E12-97C4-331AA95F7A94}"/>
              </a:ext>
            </a:extLst>
          </p:cNvPr>
          <p:cNvSpPr>
            <a:spLocks noGrp="1"/>
          </p:cNvSpPr>
          <p:nvPr>
            <p:ph type="body" sz="quarter" idx="11"/>
          </p:nvPr>
        </p:nvSpPr>
        <p:spPr/>
        <p:txBody>
          <a:bodyPr/>
          <a:lstStyle/>
          <a:p>
            <a:pPr>
              <a:spcAft>
                <a:spcPts val="0"/>
              </a:spcAft>
              <a:defRPr/>
            </a:pPr>
            <a:r>
              <a:rPr lang="en-US" b="1" dirty="0">
                <a:latin typeface="Arial Black" panose="020B0A04020102020204" pitchFamily="34" charset="0"/>
                <a:cs typeface="Calibri" panose="020F0502020204030204" pitchFamily="34" charset="0"/>
              </a:rPr>
              <a:t>UnChecked Exception</a:t>
            </a:r>
            <a:endParaRPr lang="en-US" dirty="0">
              <a:latin typeface="Arial Black" panose="020B0A04020102020204" pitchFamily="34" charset="0"/>
              <a:cs typeface="Calibri" panose="020F0502020204030204" pitchFamily="34" charset="0"/>
            </a:endParaRPr>
          </a:p>
        </p:txBody>
      </p:sp>
      <p:sp>
        <p:nvSpPr>
          <p:cNvPr id="154627" name="Rectangle 1">
            <a:extLst>
              <a:ext uri="{FF2B5EF4-FFF2-40B4-BE49-F238E27FC236}">
                <a16:creationId xmlns:a16="http://schemas.microsoft.com/office/drawing/2014/main" xmlns="" id="{D4FEB708-B71F-4CFC-8B85-0867D4C6D18D}"/>
              </a:ext>
            </a:extLst>
          </p:cNvPr>
          <p:cNvSpPr>
            <a:spLocks noChangeArrowheads="1"/>
          </p:cNvSpPr>
          <p:nvPr/>
        </p:nvSpPr>
        <p:spPr bwMode="auto">
          <a:xfrm>
            <a:off x="668869" y="1126071"/>
            <a:ext cx="10788651" cy="63248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6" tIns="45718" rIns="91426" bIns="45718">
            <a:spAutoFit/>
          </a:bodyPr>
          <a:lstStyle>
            <a:lvl1pPr>
              <a:defRPr sz="1400">
                <a:solidFill>
                  <a:schemeClr val="tx1"/>
                </a:solidFill>
                <a:latin typeface="Trebuchet MS" panose="020B0603020202020204" pitchFamily="34" charset="0"/>
              </a:defRPr>
            </a:lvl1pPr>
            <a:lvl2pPr marL="742950" indent="-285750">
              <a:defRPr sz="1400">
                <a:solidFill>
                  <a:schemeClr val="tx1"/>
                </a:solidFill>
                <a:latin typeface="Trebuchet MS" panose="020B0603020202020204" pitchFamily="34" charset="0"/>
              </a:defRPr>
            </a:lvl2pPr>
            <a:lvl3pPr marL="1143000" indent="-228600">
              <a:defRPr sz="1400">
                <a:solidFill>
                  <a:schemeClr val="tx1"/>
                </a:solidFill>
                <a:latin typeface="Trebuchet MS" panose="020B0603020202020204" pitchFamily="34" charset="0"/>
              </a:defRPr>
            </a:lvl3pPr>
            <a:lvl4pPr>
              <a:defRPr sz="1400">
                <a:solidFill>
                  <a:schemeClr val="tx1"/>
                </a:solidFill>
                <a:latin typeface="Trebuchet MS" panose="020B0603020202020204" pitchFamily="34" charset="0"/>
              </a:defRPr>
            </a:lvl4pPr>
            <a:lvl5pPr marL="2057400" indent="-228600">
              <a:defRPr sz="1400">
                <a:solidFill>
                  <a:schemeClr val="tx1"/>
                </a:solidFill>
                <a:latin typeface="Trebuchet MS" panose="020B0603020202020204" pitchFamily="34" charset="0"/>
              </a:defRPr>
            </a:lvl5pPr>
            <a:lvl6pPr marL="2514600" indent="-228600" defTabSz="342900" eaLnBrk="0" fontAlgn="base" hangingPunct="0">
              <a:spcBef>
                <a:spcPct val="0"/>
              </a:spcBef>
              <a:spcAft>
                <a:spcPct val="0"/>
              </a:spcAft>
              <a:defRPr sz="1400">
                <a:solidFill>
                  <a:schemeClr val="tx1"/>
                </a:solidFill>
                <a:latin typeface="Trebuchet MS" panose="020B0603020202020204" pitchFamily="34" charset="0"/>
              </a:defRPr>
            </a:lvl6pPr>
            <a:lvl7pPr marL="2971800" indent="-228600" defTabSz="342900" eaLnBrk="0" fontAlgn="base" hangingPunct="0">
              <a:spcBef>
                <a:spcPct val="0"/>
              </a:spcBef>
              <a:spcAft>
                <a:spcPct val="0"/>
              </a:spcAft>
              <a:defRPr sz="1400">
                <a:solidFill>
                  <a:schemeClr val="tx1"/>
                </a:solidFill>
                <a:latin typeface="Trebuchet MS" panose="020B0603020202020204" pitchFamily="34" charset="0"/>
              </a:defRPr>
            </a:lvl7pPr>
            <a:lvl8pPr marL="3429000" indent="-228600" defTabSz="342900" eaLnBrk="0" fontAlgn="base" hangingPunct="0">
              <a:spcBef>
                <a:spcPct val="0"/>
              </a:spcBef>
              <a:spcAft>
                <a:spcPct val="0"/>
              </a:spcAft>
              <a:defRPr sz="1400">
                <a:solidFill>
                  <a:schemeClr val="tx1"/>
                </a:solidFill>
                <a:latin typeface="Trebuchet MS" panose="020B0603020202020204" pitchFamily="34" charset="0"/>
              </a:defRPr>
            </a:lvl8pPr>
            <a:lvl9pPr marL="3886200" indent="-228600" defTabSz="342900" eaLnBrk="0" fontAlgn="base" hangingPunct="0">
              <a:spcBef>
                <a:spcPct val="0"/>
              </a:spcBef>
              <a:spcAft>
                <a:spcPct val="0"/>
              </a:spcAft>
              <a:defRPr sz="1400">
                <a:solidFill>
                  <a:schemeClr val="tx1"/>
                </a:solidFill>
                <a:latin typeface="Trebuchet MS" panose="020B0603020202020204" pitchFamily="34" charset="0"/>
              </a:defRPr>
            </a:lvl9pPr>
          </a:lstStyle>
          <a:p>
            <a:r>
              <a:rPr lang="en-US" altLang="en-US" sz="2100" dirty="0">
                <a:latin typeface="Calibri" panose="020F0502020204030204" pitchFamily="34" charset="0"/>
                <a:cs typeface="Calibri" panose="020F0502020204030204" pitchFamily="34" charset="0"/>
              </a:rPr>
              <a:t>	     </a:t>
            </a:r>
            <a:r>
              <a:rPr lang="en-US" altLang="en-US" sz="2000" dirty="0">
                <a:latin typeface="Calibri" panose="020F0502020204030204" pitchFamily="34" charset="0"/>
                <a:cs typeface="Calibri" panose="020F0502020204030204" pitchFamily="34" charset="0"/>
              </a:rPr>
              <a:t>public class </a:t>
            </a:r>
            <a:r>
              <a:rPr lang="en-US" altLang="en-US" sz="2000" dirty="0" err="1">
                <a:latin typeface="Calibri" panose="020F0502020204030204" pitchFamily="34" charset="0"/>
                <a:cs typeface="Calibri" panose="020F0502020204030204" pitchFamily="34" charset="0"/>
              </a:rPr>
              <a:t>TestUnChecked</a:t>
            </a:r>
            <a:r>
              <a:rPr lang="en-US" altLang="en-US" sz="2000" dirty="0">
                <a:latin typeface="Calibri" panose="020F0502020204030204" pitchFamily="34" charset="0"/>
                <a:cs typeface="Calibri" panose="020F0502020204030204" pitchFamily="34" charset="0"/>
              </a:rPr>
              <a:t> {</a:t>
            </a:r>
          </a:p>
          <a:p>
            <a:pPr lvl="4"/>
            <a:r>
              <a:rPr lang="en-US" altLang="en-US" sz="2000" dirty="0">
                <a:latin typeface="Calibri" panose="020F0502020204030204" pitchFamily="34" charset="0"/>
                <a:cs typeface="Calibri" panose="020F0502020204030204" pitchFamily="34" charset="0"/>
              </a:rPr>
              <a:t>public static void main(String[] </a:t>
            </a:r>
            <a:r>
              <a:rPr lang="en-US" altLang="en-US" sz="2000" dirty="0" err="1">
                <a:latin typeface="Calibri" panose="020F0502020204030204" pitchFamily="34" charset="0"/>
                <a:cs typeface="Calibri" panose="020F0502020204030204" pitchFamily="34" charset="0"/>
              </a:rPr>
              <a:t>args</a:t>
            </a:r>
            <a:r>
              <a:rPr lang="en-US" altLang="en-US" sz="2000" dirty="0">
                <a:latin typeface="Calibri" panose="020F0502020204030204" pitchFamily="34" charset="0"/>
                <a:cs typeface="Calibri" panose="020F0502020204030204" pitchFamily="34" charset="0"/>
              </a:rPr>
              <a:t>) {</a:t>
            </a:r>
          </a:p>
          <a:p>
            <a:pPr lvl="4"/>
            <a:r>
              <a:rPr lang="en-US" altLang="en-US" sz="2000" dirty="0">
                <a:latin typeface="Calibri" panose="020F0502020204030204" pitchFamily="34" charset="0"/>
                <a:cs typeface="Calibri" panose="020F0502020204030204" pitchFamily="34" charset="0"/>
              </a:rPr>
              <a:t>	try {</a:t>
            </a:r>
          </a:p>
          <a:p>
            <a:pPr lvl="4"/>
            <a:r>
              <a:rPr lang="en-US" altLang="en-US" sz="2000" dirty="0">
                <a:latin typeface="Calibri" panose="020F0502020204030204" pitchFamily="34" charset="0"/>
                <a:cs typeface="Calibri" panose="020F0502020204030204" pitchFamily="34" charset="0"/>
              </a:rPr>
              <a:t>		</a:t>
            </a:r>
            <a:r>
              <a:rPr lang="en-US" altLang="en-US" sz="2000" dirty="0" err="1">
                <a:latin typeface="Calibri" panose="020F0502020204030204" pitchFamily="34" charset="0"/>
                <a:cs typeface="Calibri" panose="020F0502020204030204" pitchFamily="34" charset="0"/>
              </a:rPr>
              <a:t>int</a:t>
            </a:r>
            <a:r>
              <a:rPr lang="en-US" altLang="en-US" sz="2000" dirty="0">
                <a:latin typeface="Calibri" panose="020F0502020204030204" pitchFamily="34" charset="0"/>
                <a:cs typeface="Calibri" panose="020F0502020204030204" pitchFamily="34" charset="0"/>
              </a:rPr>
              <a:t> </a:t>
            </a:r>
            <a:r>
              <a:rPr lang="en-US" altLang="en-US" sz="2000" u="sng" dirty="0">
                <a:latin typeface="Calibri" panose="020F0502020204030204" pitchFamily="34" charset="0"/>
                <a:cs typeface="Calibri" panose="020F0502020204030204" pitchFamily="34" charset="0"/>
              </a:rPr>
              <a:t>result=10/0;</a:t>
            </a:r>
          </a:p>
          <a:p>
            <a:pPr lvl="4"/>
            <a:r>
              <a:rPr lang="en-US" altLang="en-US" sz="2000" dirty="0">
                <a:latin typeface="Calibri" panose="020F0502020204030204" pitchFamily="34" charset="0"/>
                <a:cs typeface="Calibri" panose="020F0502020204030204" pitchFamily="34" charset="0"/>
              </a:rPr>
              <a:t>	} catch (</a:t>
            </a:r>
            <a:r>
              <a:rPr lang="en-US" altLang="en-US" sz="2000" dirty="0" err="1">
                <a:latin typeface="Calibri" panose="020F0502020204030204" pitchFamily="34" charset="0"/>
                <a:cs typeface="Calibri" panose="020F0502020204030204" pitchFamily="34" charset="0"/>
              </a:rPr>
              <a:t>ArithmeticException</a:t>
            </a:r>
            <a:r>
              <a:rPr lang="en-US" altLang="en-US" sz="2000" dirty="0">
                <a:latin typeface="Calibri" panose="020F0502020204030204" pitchFamily="34" charset="0"/>
                <a:cs typeface="Calibri" panose="020F0502020204030204" pitchFamily="34" charset="0"/>
              </a:rPr>
              <a:t> e) {</a:t>
            </a:r>
          </a:p>
          <a:p>
            <a:pPr lvl="4"/>
            <a:r>
              <a:rPr lang="en-US" altLang="en-US" sz="2000" dirty="0">
                <a:latin typeface="Calibri" panose="020F0502020204030204" pitchFamily="34" charset="0"/>
                <a:cs typeface="Calibri" panose="020F0502020204030204" pitchFamily="34" charset="0"/>
              </a:rPr>
              <a:t>		</a:t>
            </a:r>
            <a:r>
              <a:rPr lang="en-US" altLang="en-US" sz="2000" dirty="0" err="1">
                <a:latin typeface="Calibri" panose="020F0502020204030204" pitchFamily="34" charset="0"/>
                <a:cs typeface="Calibri" panose="020F0502020204030204" pitchFamily="34" charset="0"/>
              </a:rPr>
              <a:t>System.</a:t>
            </a:r>
            <a:r>
              <a:rPr lang="en-US" altLang="en-US" sz="2000" i="1" dirty="0" err="1">
                <a:latin typeface="Calibri" panose="020F0502020204030204" pitchFamily="34" charset="0"/>
                <a:cs typeface="Calibri" panose="020F0502020204030204" pitchFamily="34" charset="0"/>
              </a:rPr>
              <a:t>out.println</a:t>
            </a:r>
            <a:r>
              <a:rPr lang="en-US" altLang="en-US" sz="2000" i="1" dirty="0">
                <a:latin typeface="Calibri" panose="020F0502020204030204" pitchFamily="34" charset="0"/>
                <a:cs typeface="Calibri" panose="020F0502020204030204" pitchFamily="34" charset="0"/>
              </a:rPr>
              <a:t>(</a:t>
            </a:r>
            <a:r>
              <a:rPr lang="en-US" altLang="en-US" sz="2000" i="1" dirty="0" err="1">
                <a:latin typeface="Calibri" panose="020F0502020204030204" pitchFamily="34" charset="0"/>
                <a:cs typeface="Calibri" panose="020F0502020204030204" pitchFamily="34" charset="0"/>
              </a:rPr>
              <a:t>e.getMessage</a:t>
            </a:r>
            <a:r>
              <a:rPr lang="en-US" altLang="en-US" sz="2000" i="1" dirty="0">
                <a:latin typeface="Calibri" panose="020F0502020204030204" pitchFamily="34" charset="0"/>
                <a:cs typeface="Calibri" panose="020F0502020204030204" pitchFamily="34" charset="0"/>
              </a:rPr>
              <a:t>());</a:t>
            </a:r>
          </a:p>
          <a:p>
            <a:pPr lvl="4"/>
            <a:r>
              <a:rPr lang="en-US" altLang="en-US" sz="2000" dirty="0">
                <a:latin typeface="Calibri" panose="020F0502020204030204" pitchFamily="34" charset="0"/>
                <a:cs typeface="Calibri" panose="020F0502020204030204" pitchFamily="34" charset="0"/>
              </a:rPr>
              <a:t>		</a:t>
            </a:r>
            <a:r>
              <a:rPr lang="en-US" altLang="en-US" sz="2000" dirty="0" err="1">
                <a:latin typeface="Calibri" panose="020F0502020204030204" pitchFamily="34" charset="0"/>
                <a:cs typeface="Calibri" panose="020F0502020204030204" pitchFamily="34" charset="0"/>
              </a:rPr>
              <a:t>e.printStackTrace</a:t>
            </a:r>
            <a:r>
              <a:rPr lang="en-US" altLang="en-US" sz="2000" dirty="0">
                <a:latin typeface="Calibri" panose="020F0502020204030204" pitchFamily="34" charset="0"/>
                <a:cs typeface="Calibri" panose="020F0502020204030204" pitchFamily="34" charset="0"/>
              </a:rPr>
              <a:t>();</a:t>
            </a:r>
          </a:p>
          <a:p>
            <a:pPr lvl="4"/>
            <a:r>
              <a:rPr lang="en-US" altLang="en-US" sz="2000" dirty="0">
                <a:latin typeface="Calibri" panose="020F0502020204030204" pitchFamily="34" charset="0"/>
                <a:cs typeface="Calibri" panose="020F0502020204030204" pitchFamily="34" charset="0"/>
              </a:rPr>
              <a:t>	}</a:t>
            </a:r>
          </a:p>
          <a:p>
            <a:pPr lvl="4"/>
            <a:r>
              <a:rPr lang="en-US" altLang="en-US" sz="2000" dirty="0">
                <a:latin typeface="Calibri" panose="020F0502020204030204" pitchFamily="34" charset="0"/>
                <a:cs typeface="Calibri" panose="020F0502020204030204" pitchFamily="34" charset="0"/>
              </a:rPr>
              <a:t>		</a:t>
            </a:r>
            <a:r>
              <a:rPr lang="en-US" altLang="en-US" sz="2000" dirty="0" err="1">
                <a:latin typeface="Calibri" panose="020F0502020204030204" pitchFamily="34" charset="0"/>
                <a:cs typeface="Calibri" panose="020F0502020204030204" pitchFamily="34" charset="0"/>
              </a:rPr>
              <a:t>System.</a:t>
            </a:r>
            <a:r>
              <a:rPr lang="en-US" altLang="en-US" sz="2000" i="1" dirty="0" err="1">
                <a:latin typeface="Calibri" panose="020F0502020204030204" pitchFamily="34" charset="0"/>
                <a:cs typeface="Calibri" panose="020F0502020204030204" pitchFamily="34" charset="0"/>
              </a:rPr>
              <a:t>out.println</a:t>
            </a:r>
            <a:r>
              <a:rPr lang="en-US" altLang="en-US" sz="2000" i="1" dirty="0">
                <a:latin typeface="Calibri" panose="020F0502020204030204" pitchFamily="34" charset="0"/>
                <a:cs typeface="Calibri" panose="020F0502020204030204" pitchFamily="34" charset="0"/>
              </a:rPr>
              <a:t>("Rest of the code");</a:t>
            </a:r>
          </a:p>
          <a:p>
            <a:pPr lvl="4"/>
            <a:r>
              <a:rPr lang="en-US" altLang="en-US" sz="2000" dirty="0">
                <a:latin typeface="Calibri" panose="020F0502020204030204" pitchFamily="34" charset="0"/>
                <a:cs typeface="Calibri" panose="020F0502020204030204" pitchFamily="34" charset="0"/>
              </a:rPr>
              <a:t>}</a:t>
            </a:r>
          </a:p>
          <a:p>
            <a:pPr lvl="3"/>
            <a:r>
              <a:rPr lang="en-US" altLang="en-US" sz="2000" dirty="0" smtClean="0">
                <a:latin typeface="Calibri" panose="020F0502020204030204" pitchFamily="34" charset="0"/>
                <a:cs typeface="Calibri" panose="020F0502020204030204" pitchFamily="34" charset="0"/>
              </a:rPr>
              <a:t>}</a:t>
            </a:r>
          </a:p>
          <a:p>
            <a:pPr lvl="3"/>
            <a:endParaRPr lang="en-US" altLang="en-US" sz="2000" dirty="0">
              <a:latin typeface="Calibri" panose="020F0502020204030204" pitchFamily="34" charset="0"/>
              <a:cs typeface="Calibri" panose="020F0502020204030204" pitchFamily="34" charset="0"/>
            </a:endParaRPr>
          </a:p>
          <a:p>
            <a:r>
              <a:rPr lang="en-US" altLang="en-US" sz="2000" dirty="0">
                <a:solidFill>
                  <a:srgbClr val="00B0F0"/>
                </a:solidFill>
                <a:latin typeface="Calibri" panose="020F0502020204030204" pitchFamily="34" charset="0"/>
                <a:cs typeface="Calibri" panose="020F0502020204030204" pitchFamily="34" charset="0"/>
              </a:rPr>
              <a:t>Output</a:t>
            </a:r>
            <a:r>
              <a:rPr lang="en-US" altLang="en-US" sz="2000" dirty="0">
                <a:latin typeface="Calibri" panose="020F0502020204030204" pitchFamily="34" charset="0"/>
                <a:cs typeface="Calibri" panose="020F0502020204030204" pitchFamily="34" charset="0"/>
              </a:rPr>
              <a:t>: / by zero</a:t>
            </a:r>
          </a:p>
          <a:p>
            <a:r>
              <a:rPr lang="en-US" altLang="en-US" sz="2000" dirty="0">
                <a:latin typeface="Calibri" panose="020F0502020204030204" pitchFamily="34" charset="0"/>
                <a:cs typeface="Calibri" panose="020F0502020204030204" pitchFamily="34" charset="0"/>
              </a:rPr>
              <a:t>Rest of the code</a:t>
            </a:r>
          </a:p>
          <a:p>
            <a:r>
              <a:rPr lang="en-US" altLang="en-US" sz="2000" u="sng" dirty="0" err="1">
                <a:latin typeface="Calibri" panose="020F0502020204030204" pitchFamily="34" charset="0"/>
                <a:cs typeface="Calibri" panose="020F0502020204030204" pitchFamily="34" charset="0"/>
              </a:rPr>
              <a:t>java.lang.ArithmeticException</a:t>
            </a:r>
            <a:r>
              <a:rPr lang="en-US" altLang="en-US" sz="2000" u="sng" dirty="0">
                <a:latin typeface="Calibri" panose="020F0502020204030204" pitchFamily="34" charset="0"/>
                <a:cs typeface="Calibri" panose="020F0502020204030204" pitchFamily="34" charset="0"/>
              </a:rPr>
              <a:t>: / by zero</a:t>
            </a:r>
          </a:p>
          <a:p>
            <a:r>
              <a:rPr lang="en-US" altLang="en-US" sz="2000" dirty="0">
                <a:latin typeface="Calibri" panose="020F0502020204030204" pitchFamily="34" charset="0"/>
                <a:cs typeface="Calibri" panose="020F0502020204030204" pitchFamily="34" charset="0"/>
              </a:rPr>
              <a:t>at </a:t>
            </a:r>
            <a:r>
              <a:rPr lang="en-US" altLang="en-US" sz="2000" dirty="0" err="1">
                <a:latin typeface="Calibri" panose="020F0502020204030204" pitchFamily="34" charset="0"/>
                <a:cs typeface="Calibri" panose="020F0502020204030204" pitchFamily="34" charset="0"/>
              </a:rPr>
              <a:t>TestUnChecked.main</a:t>
            </a:r>
            <a:r>
              <a:rPr lang="en-US" altLang="en-US" sz="2000" dirty="0">
                <a:latin typeface="Calibri" panose="020F0502020204030204" pitchFamily="34" charset="0"/>
                <a:cs typeface="Calibri" panose="020F0502020204030204" pitchFamily="34" charset="0"/>
              </a:rPr>
              <a:t>(</a:t>
            </a:r>
            <a:r>
              <a:rPr lang="en-US" altLang="en-US" sz="2000" u="sng" dirty="0">
                <a:latin typeface="Calibri" panose="020F0502020204030204" pitchFamily="34" charset="0"/>
                <a:cs typeface="Calibri" panose="020F0502020204030204" pitchFamily="34" charset="0"/>
              </a:rPr>
              <a:t>TestUnChecked.java:6</a:t>
            </a:r>
            <a:r>
              <a:rPr lang="en-US" altLang="en-US" u="sng" dirty="0">
                <a:latin typeface="Calibri" panose="020F0502020204030204" pitchFamily="34" charset="0"/>
                <a:cs typeface="Calibri" panose="020F0502020204030204" pitchFamily="34" charset="0"/>
              </a:rPr>
              <a:t>)</a:t>
            </a:r>
          </a:p>
          <a:p>
            <a:endParaRPr lang="en-US" altLang="en-US" sz="2100" u="sng" dirty="0">
              <a:latin typeface="Calibri" panose="020F0502020204030204" pitchFamily="34" charset="0"/>
              <a:cs typeface="Calibri" panose="020F0502020204030204" pitchFamily="34" charset="0"/>
            </a:endParaRPr>
          </a:p>
          <a:p>
            <a:endParaRPr lang="en-US" altLang="en-US" sz="2100" dirty="0">
              <a:latin typeface="Calibri" panose="020F0502020204030204" pitchFamily="34" charset="0"/>
              <a:cs typeface="Calibri" panose="020F0502020204030204" pitchFamily="34" charset="0"/>
            </a:endParaRPr>
          </a:p>
          <a:p>
            <a:endParaRPr lang="en-US" altLang="en-US" sz="2100" dirty="0">
              <a:latin typeface="Calibri" panose="020F0502020204030204" pitchFamily="34" charset="0"/>
              <a:cs typeface="Calibri" panose="020F0502020204030204" pitchFamily="34" charset="0"/>
            </a:endParaRPr>
          </a:p>
          <a:p>
            <a:endParaRPr lang="en-US" altLang="en-US" sz="2100" dirty="0">
              <a:latin typeface="Calibri" panose="020F0502020204030204" pitchFamily="34" charset="0"/>
              <a:cs typeface="Calibri" panose="020F0502020204030204" pitchFamily="34" charset="0"/>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p:cNvPicPr>
            <a:picLocks noGrp="1" noChangeAspect="1"/>
          </p:cNvPicPr>
          <p:nvPr>
            <p:ph type="pic" sz="quarter" idx="10"/>
          </p:nvPr>
        </p:nvPicPr>
        <p:blipFill rotWithShape="1">
          <a:blip r:embed="rId3" cstate="print">
            <a:extLst>
              <a:ext uri="{28A0092B-C50C-407E-A947-70E740481C1C}">
                <a14:useLocalDpi xmlns:a14="http://schemas.microsoft.com/office/drawing/2010/main" val="0"/>
              </a:ext>
            </a:extLst>
          </a:blip>
          <a:srcRect t="7806" b="7806"/>
          <a:stretch/>
        </p:blipFill>
        <p:spPr/>
      </p:pic>
      <p:sp>
        <p:nvSpPr>
          <p:cNvPr id="5" name="Title 4"/>
          <p:cNvSpPr>
            <a:spLocks noGrp="1"/>
          </p:cNvSpPr>
          <p:nvPr>
            <p:ph type="title"/>
          </p:nvPr>
        </p:nvSpPr>
        <p:spPr>
          <a:xfrm>
            <a:off x="1163214" y="3826605"/>
            <a:ext cx="2311017" cy="842091"/>
          </a:xfrm>
        </p:spPr>
        <p:txBody>
          <a:bodyPr/>
          <a:lstStyle/>
          <a:p>
            <a:r>
              <a:rPr lang="hu-HU" dirty="0"/>
              <a:t>string</a:t>
            </a:r>
            <a:endParaRPr lang="en-US" dirty="0"/>
          </a:p>
        </p:txBody>
      </p:sp>
    </p:spTree>
    <p:extLst>
      <p:ext uri="{BB962C8B-B14F-4D97-AF65-F5344CB8AC3E}">
        <p14:creationId xmlns:p14="http://schemas.microsoft.com/office/powerpoint/2010/main" val="426041317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2">
            <a:extLst>
              <a:ext uri="{FF2B5EF4-FFF2-40B4-BE49-F238E27FC236}">
                <a16:creationId xmlns:a16="http://schemas.microsoft.com/office/drawing/2014/main" xmlns="" id="{52645A38-BB32-4A94-91F6-0A657ECE1E87}"/>
              </a:ext>
            </a:extLst>
          </p:cNvPr>
          <p:cNvSpPr>
            <a:spLocks noGrp="1"/>
          </p:cNvSpPr>
          <p:nvPr>
            <p:ph type="body" sz="quarter" idx="11"/>
          </p:nvPr>
        </p:nvSpPr>
        <p:spPr/>
        <p:txBody>
          <a:bodyPr/>
          <a:lstStyle/>
          <a:p>
            <a:pPr>
              <a:spcAft>
                <a:spcPts val="0"/>
              </a:spcAft>
              <a:defRPr/>
            </a:pPr>
            <a:r>
              <a:rPr lang="en-US" b="1" dirty="0">
                <a:latin typeface="Arial Black" panose="020B0A04020102020204" pitchFamily="34" charset="0"/>
                <a:cs typeface="Calibri" panose="020F0502020204030204" pitchFamily="34" charset="0"/>
              </a:rPr>
              <a:t>Best practices</a:t>
            </a:r>
            <a:endParaRPr lang="en-US" dirty="0">
              <a:latin typeface="Arial Black" panose="020B0A04020102020204" pitchFamily="34" charset="0"/>
              <a:cs typeface="Calibri" panose="020F0502020204030204" pitchFamily="34" charset="0"/>
            </a:endParaRPr>
          </a:p>
        </p:txBody>
      </p:sp>
      <p:sp>
        <p:nvSpPr>
          <p:cNvPr id="156675" name="Rectangle 1">
            <a:extLst>
              <a:ext uri="{FF2B5EF4-FFF2-40B4-BE49-F238E27FC236}">
                <a16:creationId xmlns:a16="http://schemas.microsoft.com/office/drawing/2014/main" xmlns="" id="{B8E64974-3E1E-4205-A610-5B31A690B1CB}"/>
              </a:ext>
            </a:extLst>
          </p:cNvPr>
          <p:cNvSpPr>
            <a:spLocks noChangeArrowheads="1"/>
          </p:cNvSpPr>
          <p:nvPr/>
        </p:nvSpPr>
        <p:spPr bwMode="auto">
          <a:xfrm>
            <a:off x="668869" y="1126077"/>
            <a:ext cx="10788651" cy="62324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6" tIns="45718" rIns="91426" bIns="45718">
            <a:spAutoFit/>
          </a:bodyPr>
          <a:lstStyle>
            <a:lvl1pPr>
              <a:defRPr sz="1400">
                <a:solidFill>
                  <a:schemeClr val="tx1"/>
                </a:solidFill>
                <a:latin typeface="Trebuchet MS" panose="020B0603020202020204" pitchFamily="34" charset="0"/>
              </a:defRPr>
            </a:lvl1pPr>
            <a:lvl2pPr marL="742950" indent="-285750">
              <a:defRPr sz="1400">
                <a:solidFill>
                  <a:schemeClr val="tx1"/>
                </a:solidFill>
                <a:latin typeface="Trebuchet MS" panose="020B0603020202020204" pitchFamily="34" charset="0"/>
              </a:defRPr>
            </a:lvl2pPr>
            <a:lvl3pPr marL="1143000" indent="-228600">
              <a:defRPr sz="1400">
                <a:solidFill>
                  <a:schemeClr val="tx1"/>
                </a:solidFill>
                <a:latin typeface="Trebuchet MS" panose="020B0603020202020204" pitchFamily="34" charset="0"/>
              </a:defRPr>
            </a:lvl3pPr>
            <a:lvl4pPr>
              <a:defRPr sz="1400">
                <a:solidFill>
                  <a:schemeClr val="tx1"/>
                </a:solidFill>
                <a:latin typeface="Trebuchet MS" panose="020B0603020202020204" pitchFamily="34" charset="0"/>
              </a:defRPr>
            </a:lvl4pPr>
            <a:lvl5pPr marL="2057400" indent="-228600">
              <a:defRPr sz="1400">
                <a:solidFill>
                  <a:schemeClr val="tx1"/>
                </a:solidFill>
                <a:latin typeface="Trebuchet MS" panose="020B0603020202020204" pitchFamily="34" charset="0"/>
              </a:defRPr>
            </a:lvl5pPr>
            <a:lvl6pPr marL="2514600" indent="-228600" defTabSz="342900" eaLnBrk="0" fontAlgn="base" hangingPunct="0">
              <a:spcBef>
                <a:spcPct val="0"/>
              </a:spcBef>
              <a:spcAft>
                <a:spcPct val="0"/>
              </a:spcAft>
              <a:defRPr sz="1400">
                <a:solidFill>
                  <a:schemeClr val="tx1"/>
                </a:solidFill>
                <a:latin typeface="Trebuchet MS" panose="020B0603020202020204" pitchFamily="34" charset="0"/>
              </a:defRPr>
            </a:lvl6pPr>
            <a:lvl7pPr marL="2971800" indent="-228600" defTabSz="342900" eaLnBrk="0" fontAlgn="base" hangingPunct="0">
              <a:spcBef>
                <a:spcPct val="0"/>
              </a:spcBef>
              <a:spcAft>
                <a:spcPct val="0"/>
              </a:spcAft>
              <a:defRPr sz="1400">
                <a:solidFill>
                  <a:schemeClr val="tx1"/>
                </a:solidFill>
                <a:latin typeface="Trebuchet MS" panose="020B0603020202020204" pitchFamily="34" charset="0"/>
              </a:defRPr>
            </a:lvl7pPr>
            <a:lvl8pPr marL="3429000" indent="-228600" defTabSz="342900" eaLnBrk="0" fontAlgn="base" hangingPunct="0">
              <a:spcBef>
                <a:spcPct val="0"/>
              </a:spcBef>
              <a:spcAft>
                <a:spcPct val="0"/>
              </a:spcAft>
              <a:defRPr sz="1400">
                <a:solidFill>
                  <a:schemeClr val="tx1"/>
                </a:solidFill>
                <a:latin typeface="Trebuchet MS" panose="020B0603020202020204" pitchFamily="34" charset="0"/>
              </a:defRPr>
            </a:lvl8pPr>
            <a:lvl9pPr marL="3886200" indent="-228600" defTabSz="342900" eaLnBrk="0" fontAlgn="base" hangingPunct="0">
              <a:spcBef>
                <a:spcPct val="0"/>
              </a:spcBef>
              <a:spcAft>
                <a:spcPct val="0"/>
              </a:spcAft>
              <a:defRPr sz="1400">
                <a:solidFill>
                  <a:schemeClr val="tx1"/>
                </a:solidFill>
                <a:latin typeface="Trebuchet MS" panose="020B0603020202020204" pitchFamily="34" charset="0"/>
              </a:defRPr>
            </a:lvl9pPr>
          </a:lstStyle>
          <a:p>
            <a:r>
              <a:rPr lang="en-US" altLang="en-US" sz="2100" dirty="0">
                <a:latin typeface="Calibri" panose="020F0502020204030204" pitchFamily="34" charset="0"/>
                <a:cs typeface="Calibri" panose="020F0502020204030204" pitchFamily="34" charset="0"/>
              </a:rPr>
              <a:t>			</a:t>
            </a:r>
          </a:p>
          <a:p>
            <a:pPr lvl="3"/>
            <a:r>
              <a:rPr lang="en-US" altLang="en-US" sz="2100" b="1" dirty="0">
                <a:latin typeface="Calibri" panose="020F0502020204030204" pitchFamily="34" charset="0"/>
                <a:cs typeface="Calibri" panose="020F0502020204030204" pitchFamily="34" charset="0"/>
              </a:rPr>
              <a:t>public class </a:t>
            </a:r>
            <a:r>
              <a:rPr lang="en-US" altLang="en-US" sz="2100" b="1" dirty="0" err="1">
                <a:latin typeface="Calibri" panose="020F0502020204030204" pitchFamily="34" charset="0"/>
                <a:cs typeface="Calibri" panose="020F0502020204030204" pitchFamily="34" charset="0"/>
              </a:rPr>
              <a:t>TestUnchecked</a:t>
            </a:r>
            <a:r>
              <a:rPr lang="en-US" altLang="en-US" sz="2100" b="1" dirty="0">
                <a:latin typeface="Calibri" panose="020F0502020204030204" pitchFamily="34" charset="0"/>
                <a:cs typeface="Calibri" panose="020F0502020204030204" pitchFamily="34" charset="0"/>
              </a:rPr>
              <a:t> {</a:t>
            </a:r>
          </a:p>
          <a:p>
            <a:pPr lvl="3"/>
            <a:endParaRPr lang="en-US" altLang="en-US" sz="2100" dirty="0">
              <a:latin typeface="Calibri" panose="020F0502020204030204" pitchFamily="34" charset="0"/>
              <a:cs typeface="Calibri" panose="020F0502020204030204" pitchFamily="34" charset="0"/>
            </a:endParaRPr>
          </a:p>
          <a:p>
            <a:pPr lvl="4"/>
            <a:r>
              <a:rPr lang="en-US" altLang="en-US" sz="2100" b="1" dirty="0">
                <a:latin typeface="Calibri" panose="020F0502020204030204" pitchFamily="34" charset="0"/>
                <a:cs typeface="Calibri" panose="020F0502020204030204" pitchFamily="34" charset="0"/>
              </a:rPr>
              <a:t>public static void main(String[] </a:t>
            </a:r>
            <a:r>
              <a:rPr lang="en-US" altLang="en-US" sz="2100" b="1" dirty="0" err="1">
                <a:latin typeface="Calibri" panose="020F0502020204030204" pitchFamily="34" charset="0"/>
                <a:cs typeface="Calibri" panose="020F0502020204030204" pitchFamily="34" charset="0"/>
              </a:rPr>
              <a:t>args</a:t>
            </a:r>
            <a:r>
              <a:rPr lang="en-US" altLang="en-US" sz="2100" b="1" dirty="0">
                <a:latin typeface="Calibri" panose="020F0502020204030204" pitchFamily="34" charset="0"/>
                <a:cs typeface="Calibri" panose="020F0502020204030204" pitchFamily="34" charset="0"/>
              </a:rPr>
              <a:t>) {</a:t>
            </a:r>
          </a:p>
          <a:p>
            <a:pPr lvl="5"/>
            <a:r>
              <a:rPr lang="en-US" altLang="en-US" sz="2100" b="1" dirty="0" err="1">
                <a:latin typeface="Calibri" panose="020F0502020204030204" pitchFamily="34" charset="0"/>
                <a:cs typeface="Calibri" panose="020F0502020204030204" pitchFamily="34" charset="0"/>
              </a:rPr>
              <a:t>int</a:t>
            </a:r>
            <a:r>
              <a:rPr lang="en-US" altLang="en-US" sz="2100" b="1" dirty="0">
                <a:latin typeface="Calibri" panose="020F0502020204030204" pitchFamily="34" charset="0"/>
                <a:cs typeface="Calibri" panose="020F0502020204030204" pitchFamily="34" charset="0"/>
              </a:rPr>
              <a:t> </a:t>
            </a:r>
            <a:r>
              <a:rPr lang="en-US" altLang="en-US" sz="2100" b="1" dirty="0" err="1">
                <a:latin typeface="Calibri" panose="020F0502020204030204" pitchFamily="34" charset="0"/>
                <a:cs typeface="Calibri" panose="020F0502020204030204" pitchFamily="34" charset="0"/>
              </a:rPr>
              <a:t>i</a:t>
            </a:r>
            <a:r>
              <a:rPr lang="en-US" altLang="en-US" sz="2100" b="1" dirty="0">
                <a:latin typeface="Calibri" panose="020F0502020204030204" pitchFamily="34" charset="0"/>
                <a:cs typeface="Calibri" panose="020F0502020204030204" pitchFamily="34" charset="0"/>
              </a:rPr>
              <a:t>=10;</a:t>
            </a:r>
          </a:p>
          <a:p>
            <a:pPr lvl="5"/>
            <a:r>
              <a:rPr lang="en-US" altLang="en-US" sz="2100" b="1" dirty="0" err="1">
                <a:latin typeface="Calibri" panose="020F0502020204030204" pitchFamily="34" charset="0"/>
                <a:cs typeface="Calibri" panose="020F0502020204030204" pitchFamily="34" charset="0"/>
              </a:rPr>
              <a:t>int</a:t>
            </a:r>
            <a:r>
              <a:rPr lang="en-US" altLang="en-US" sz="2100" b="1" dirty="0">
                <a:latin typeface="Calibri" panose="020F0502020204030204" pitchFamily="34" charset="0"/>
                <a:cs typeface="Calibri" panose="020F0502020204030204" pitchFamily="34" charset="0"/>
              </a:rPr>
              <a:t> j=0;</a:t>
            </a:r>
          </a:p>
          <a:p>
            <a:pPr lvl="5"/>
            <a:r>
              <a:rPr lang="en-US" altLang="en-US" sz="2100" b="1" dirty="0" err="1">
                <a:latin typeface="Calibri" panose="020F0502020204030204" pitchFamily="34" charset="0"/>
                <a:cs typeface="Calibri" panose="020F0502020204030204" pitchFamily="34" charset="0"/>
              </a:rPr>
              <a:t>int</a:t>
            </a:r>
            <a:r>
              <a:rPr lang="en-US" altLang="en-US" sz="2100" b="1" dirty="0">
                <a:latin typeface="Calibri" panose="020F0502020204030204" pitchFamily="34" charset="0"/>
                <a:cs typeface="Calibri" panose="020F0502020204030204" pitchFamily="34" charset="0"/>
              </a:rPr>
              <a:t> </a:t>
            </a:r>
            <a:r>
              <a:rPr lang="en-US" altLang="en-US" sz="2100" b="1" u="sng" dirty="0">
                <a:latin typeface="Calibri" panose="020F0502020204030204" pitchFamily="34" charset="0"/>
                <a:cs typeface="Calibri" panose="020F0502020204030204" pitchFamily="34" charset="0"/>
              </a:rPr>
              <a:t>result;</a:t>
            </a:r>
          </a:p>
          <a:p>
            <a:pPr lvl="5"/>
            <a:r>
              <a:rPr lang="en-US" altLang="en-US" sz="2100" b="1" dirty="0">
                <a:latin typeface="Calibri" panose="020F0502020204030204" pitchFamily="34" charset="0"/>
                <a:cs typeface="Calibri" panose="020F0502020204030204" pitchFamily="34" charset="0"/>
              </a:rPr>
              <a:t>if(j!=0){</a:t>
            </a:r>
          </a:p>
          <a:p>
            <a:pPr lvl="5"/>
            <a:r>
              <a:rPr lang="en-US" altLang="en-US" sz="2100" dirty="0">
                <a:latin typeface="Calibri" panose="020F0502020204030204" pitchFamily="34" charset="0"/>
                <a:cs typeface="Calibri" panose="020F0502020204030204" pitchFamily="34" charset="0"/>
              </a:rPr>
              <a:t> result=</a:t>
            </a:r>
            <a:r>
              <a:rPr lang="en-US" altLang="en-US" sz="2100" dirty="0" err="1">
                <a:latin typeface="Calibri" panose="020F0502020204030204" pitchFamily="34" charset="0"/>
                <a:cs typeface="Calibri" panose="020F0502020204030204" pitchFamily="34" charset="0"/>
              </a:rPr>
              <a:t>i</a:t>
            </a:r>
            <a:r>
              <a:rPr lang="en-US" altLang="en-US" sz="2100" dirty="0">
                <a:latin typeface="Calibri" panose="020F0502020204030204" pitchFamily="34" charset="0"/>
                <a:cs typeface="Calibri" panose="020F0502020204030204" pitchFamily="34" charset="0"/>
              </a:rPr>
              <a:t>/j;</a:t>
            </a:r>
          </a:p>
          <a:p>
            <a:pPr lvl="5"/>
            <a:r>
              <a:rPr lang="en-US" altLang="en-US" sz="2100" dirty="0">
                <a:latin typeface="Calibri" panose="020F0502020204030204" pitchFamily="34" charset="0"/>
                <a:cs typeface="Calibri" panose="020F0502020204030204" pitchFamily="34" charset="0"/>
              </a:rPr>
              <a:t>} </a:t>
            </a:r>
          </a:p>
          <a:p>
            <a:pPr lvl="4"/>
            <a:r>
              <a:rPr lang="en-US" altLang="en-US" sz="2100" dirty="0">
                <a:latin typeface="Calibri" panose="020F0502020204030204" pitchFamily="34" charset="0"/>
                <a:cs typeface="Calibri" panose="020F0502020204030204" pitchFamily="34" charset="0"/>
              </a:rPr>
              <a:t>	</a:t>
            </a:r>
            <a:r>
              <a:rPr lang="en-US" altLang="en-US" sz="2100" dirty="0" err="1">
                <a:latin typeface="Calibri" panose="020F0502020204030204" pitchFamily="34" charset="0"/>
                <a:cs typeface="Calibri" panose="020F0502020204030204" pitchFamily="34" charset="0"/>
              </a:rPr>
              <a:t>System.</a:t>
            </a:r>
            <a:r>
              <a:rPr lang="en-US" altLang="en-US" sz="2100" i="1" dirty="0" err="1">
                <a:latin typeface="Calibri" panose="020F0502020204030204" pitchFamily="34" charset="0"/>
                <a:cs typeface="Calibri" panose="020F0502020204030204" pitchFamily="34" charset="0"/>
              </a:rPr>
              <a:t>out.println</a:t>
            </a:r>
            <a:r>
              <a:rPr lang="en-US" altLang="en-US" sz="2100" i="1" dirty="0">
                <a:latin typeface="Calibri" panose="020F0502020204030204" pitchFamily="34" charset="0"/>
                <a:cs typeface="Calibri" panose="020F0502020204030204" pitchFamily="34" charset="0"/>
              </a:rPr>
              <a:t>("Rest of the code");</a:t>
            </a:r>
          </a:p>
          <a:p>
            <a:pPr lvl="3"/>
            <a:r>
              <a:rPr lang="en-US" altLang="en-US" sz="2100" dirty="0">
                <a:latin typeface="Calibri" panose="020F0502020204030204" pitchFamily="34" charset="0"/>
                <a:cs typeface="Calibri" panose="020F0502020204030204" pitchFamily="34" charset="0"/>
              </a:rPr>
              <a:t>	}</a:t>
            </a:r>
          </a:p>
          <a:p>
            <a:pPr lvl="3"/>
            <a:r>
              <a:rPr lang="en-US" altLang="en-US" sz="2100" dirty="0" smtClean="0">
                <a:latin typeface="Calibri" panose="020F0502020204030204" pitchFamily="34" charset="0"/>
                <a:cs typeface="Calibri" panose="020F0502020204030204" pitchFamily="34" charset="0"/>
              </a:rPr>
              <a:t>}</a:t>
            </a:r>
          </a:p>
          <a:p>
            <a:pPr lvl="3"/>
            <a:endParaRPr lang="en-US" altLang="en-US" sz="2100" u="sng" dirty="0">
              <a:latin typeface="Calibri" panose="020F0502020204030204" pitchFamily="34" charset="0"/>
              <a:cs typeface="Calibri" panose="020F0502020204030204" pitchFamily="34" charset="0"/>
            </a:endParaRPr>
          </a:p>
          <a:p>
            <a:r>
              <a:rPr lang="en-US" altLang="en-US" sz="2100" b="1" u="sng" dirty="0">
                <a:solidFill>
                  <a:schemeClr val="accent3"/>
                </a:solidFill>
                <a:latin typeface="Calibri" panose="020F0502020204030204" pitchFamily="34" charset="0"/>
                <a:cs typeface="Calibri" panose="020F0502020204030204" pitchFamily="34" charset="0"/>
              </a:rPr>
              <a:t>Output</a:t>
            </a:r>
            <a:r>
              <a:rPr lang="en-US" altLang="en-US" sz="2100" b="1" u="sng" dirty="0">
                <a:solidFill>
                  <a:schemeClr val="accent2"/>
                </a:solidFill>
                <a:latin typeface="Calibri" panose="020F0502020204030204" pitchFamily="34" charset="0"/>
                <a:cs typeface="Calibri" panose="020F0502020204030204" pitchFamily="34" charset="0"/>
              </a:rPr>
              <a:t>:</a:t>
            </a:r>
          </a:p>
          <a:p>
            <a:r>
              <a:rPr lang="en-US" altLang="en-US" sz="2100" dirty="0">
                <a:latin typeface="Calibri" panose="020F0502020204030204" pitchFamily="34" charset="0"/>
                <a:cs typeface="Calibri" panose="020F0502020204030204" pitchFamily="34" charset="0"/>
              </a:rPr>
              <a:t>Rest of the code</a:t>
            </a:r>
          </a:p>
          <a:p>
            <a:endParaRPr lang="en-US" altLang="en-US" sz="2100" dirty="0">
              <a:latin typeface="Calibri" panose="020F0502020204030204" pitchFamily="34" charset="0"/>
              <a:cs typeface="Calibri" panose="020F0502020204030204" pitchFamily="34" charset="0"/>
            </a:endParaRPr>
          </a:p>
          <a:p>
            <a:endParaRPr lang="en-US" altLang="en-US" sz="2100" dirty="0">
              <a:latin typeface="Calibri" panose="020F0502020204030204" pitchFamily="34" charset="0"/>
              <a:cs typeface="Calibri" panose="020F0502020204030204" pitchFamily="34" charset="0"/>
            </a:endParaRPr>
          </a:p>
          <a:p>
            <a:endParaRPr lang="en-US" altLang="en-US" sz="2100" dirty="0">
              <a:latin typeface="Calibri" panose="020F0502020204030204" pitchFamily="34" charset="0"/>
              <a:cs typeface="Calibri" panose="020F0502020204030204" pitchFamily="34" charset="0"/>
            </a:endParaRP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2">
            <a:extLst>
              <a:ext uri="{FF2B5EF4-FFF2-40B4-BE49-F238E27FC236}">
                <a16:creationId xmlns:a16="http://schemas.microsoft.com/office/drawing/2014/main" xmlns="" id="{3AAFC9D1-CC1F-4701-80D2-5EE1DAAA3C68}"/>
              </a:ext>
            </a:extLst>
          </p:cNvPr>
          <p:cNvSpPr>
            <a:spLocks noGrp="1"/>
          </p:cNvSpPr>
          <p:nvPr>
            <p:ph type="body" sz="quarter" idx="11"/>
          </p:nvPr>
        </p:nvSpPr>
        <p:spPr/>
        <p:txBody>
          <a:bodyPr>
            <a:normAutofit/>
          </a:bodyPr>
          <a:lstStyle/>
          <a:p>
            <a:pPr>
              <a:buFont typeface="Arial" charset="0"/>
              <a:buNone/>
              <a:defRPr/>
            </a:pPr>
            <a:endParaRPr lang="en-US" dirty="0">
              <a:solidFill>
                <a:schemeClr val="accent2"/>
              </a:solidFill>
              <a:latin typeface="Calibri" panose="020F0502020204030204" pitchFamily="34" charset="0"/>
              <a:cs typeface="Calibri" panose="020F0502020204030204" pitchFamily="34" charset="0"/>
            </a:endParaRPr>
          </a:p>
          <a:p>
            <a:pPr>
              <a:buFont typeface="Arial" charset="0"/>
              <a:buNone/>
              <a:defRPr/>
            </a:pPr>
            <a:r>
              <a:rPr lang="en-US" b="1" dirty="0">
                <a:latin typeface="Arial Black" panose="020B0A04020102020204" pitchFamily="34" charset="0"/>
                <a:cs typeface="Calibri" panose="020F0502020204030204" pitchFamily="34" charset="0"/>
              </a:rPr>
              <a:t>Java</a:t>
            </a:r>
            <a:r>
              <a:rPr lang="en-US" b="1" dirty="0">
                <a:latin typeface="Arial Black" panose="020B0A04020102020204" pitchFamily="34" charset="0"/>
              </a:rPr>
              <a:t> </a:t>
            </a:r>
            <a:r>
              <a:rPr lang="en-US" b="1" dirty="0">
                <a:latin typeface="Arial Black" panose="020B0A04020102020204" pitchFamily="34" charset="0"/>
                <a:cs typeface="Calibri" panose="020F0502020204030204" pitchFamily="34" charset="0"/>
              </a:rPr>
              <a:t>finally block</a:t>
            </a:r>
          </a:p>
          <a:p>
            <a:pPr>
              <a:buFont typeface="Arial" charset="0"/>
              <a:buNone/>
              <a:defRPr/>
            </a:pPr>
            <a:endParaRPr lang="en-US" dirty="0">
              <a:solidFill>
                <a:schemeClr val="accent2"/>
              </a:solidFill>
            </a:endParaRPr>
          </a:p>
        </p:txBody>
      </p:sp>
      <p:sp>
        <p:nvSpPr>
          <p:cNvPr id="158723" name="Rectangle 1">
            <a:extLst>
              <a:ext uri="{FF2B5EF4-FFF2-40B4-BE49-F238E27FC236}">
                <a16:creationId xmlns:a16="http://schemas.microsoft.com/office/drawing/2014/main" xmlns="" id="{0926E50C-10B0-47FF-B4E6-F37230E020D4}"/>
              </a:ext>
            </a:extLst>
          </p:cNvPr>
          <p:cNvSpPr>
            <a:spLocks noChangeArrowheads="1"/>
          </p:cNvSpPr>
          <p:nvPr/>
        </p:nvSpPr>
        <p:spPr bwMode="auto">
          <a:xfrm>
            <a:off x="455094" y="1126077"/>
            <a:ext cx="10612967" cy="37028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6" tIns="45718" rIns="91426" bIns="45718">
            <a:spAutoFit/>
          </a:bodyPr>
          <a:lstStyle>
            <a:lvl1pPr>
              <a:defRPr sz="1400">
                <a:solidFill>
                  <a:schemeClr val="tx1"/>
                </a:solidFill>
                <a:latin typeface="Trebuchet MS" panose="020B0603020202020204" pitchFamily="34" charset="0"/>
              </a:defRPr>
            </a:lvl1pPr>
            <a:lvl2pPr marL="742950" indent="-285750">
              <a:defRPr sz="1400">
                <a:solidFill>
                  <a:schemeClr val="tx1"/>
                </a:solidFill>
                <a:latin typeface="Trebuchet MS" panose="020B0603020202020204" pitchFamily="34" charset="0"/>
              </a:defRPr>
            </a:lvl2pPr>
            <a:lvl3pPr marL="1143000" indent="-228600">
              <a:defRPr sz="1400">
                <a:solidFill>
                  <a:schemeClr val="tx1"/>
                </a:solidFill>
                <a:latin typeface="Trebuchet MS" panose="020B0603020202020204" pitchFamily="34" charset="0"/>
              </a:defRPr>
            </a:lvl3pPr>
            <a:lvl4pPr marL="1600200" indent="-228600">
              <a:defRPr sz="1400">
                <a:solidFill>
                  <a:schemeClr val="tx1"/>
                </a:solidFill>
                <a:latin typeface="Trebuchet MS" panose="020B0603020202020204" pitchFamily="34" charset="0"/>
              </a:defRPr>
            </a:lvl4pPr>
            <a:lvl5pPr marL="2057400" indent="-228600">
              <a:defRPr sz="1400">
                <a:solidFill>
                  <a:schemeClr val="tx1"/>
                </a:solidFill>
                <a:latin typeface="Trebuchet MS" panose="020B0603020202020204" pitchFamily="34" charset="0"/>
              </a:defRPr>
            </a:lvl5pPr>
            <a:lvl6pPr marL="2514600" indent="-228600" defTabSz="342900" eaLnBrk="0" fontAlgn="base" hangingPunct="0">
              <a:spcBef>
                <a:spcPct val="0"/>
              </a:spcBef>
              <a:spcAft>
                <a:spcPct val="0"/>
              </a:spcAft>
              <a:defRPr sz="1400">
                <a:solidFill>
                  <a:schemeClr val="tx1"/>
                </a:solidFill>
                <a:latin typeface="Trebuchet MS" panose="020B0603020202020204" pitchFamily="34" charset="0"/>
              </a:defRPr>
            </a:lvl6pPr>
            <a:lvl7pPr marL="2971800" indent="-228600" defTabSz="342900" eaLnBrk="0" fontAlgn="base" hangingPunct="0">
              <a:spcBef>
                <a:spcPct val="0"/>
              </a:spcBef>
              <a:spcAft>
                <a:spcPct val="0"/>
              </a:spcAft>
              <a:defRPr sz="1400">
                <a:solidFill>
                  <a:schemeClr val="tx1"/>
                </a:solidFill>
                <a:latin typeface="Trebuchet MS" panose="020B0603020202020204" pitchFamily="34" charset="0"/>
              </a:defRPr>
            </a:lvl7pPr>
            <a:lvl8pPr marL="3429000" indent="-228600" defTabSz="342900" eaLnBrk="0" fontAlgn="base" hangingPunct="0">
              <a:spcBef>
                <a:spcPct val="0"/>
              </a:spcBef>
              <a:spcAft>
                <a:spcPct val="0"/>
              </a:spcAft>
              <a:defRPr sz="1400">
                <a:solidFill>
                  <a:schemeClr val="tx1"/>
                </a:solidFill>
                <a:latin typeface="Trebuchet MS" panose="020B0603020202020204" pitchFamily="34" charset="0"/>
              </a:defRPr>
            </a:lvl8pPr>
            <a:lvl9pPr marL="3886200" indent="-228600" defTabSz="342900" eaLnBrk="0" fontAlgn="base" hangingPunct="0">
              <a:spcBef>
                <a:spcPct val="0"/>
              </a:spcBef>
              <a:spcAft>
                <a:spcPct val="0"/>
              </a:spcAft>
              <a:defRPr sz="1400">
                <a:solidFill>
                  <a:schemeClr val="tx1"/>
                </a:solidFill>
                <a:latin typeface="Trebuchet MS" panose="020B0603020202020204" pitchFamily="34" charset="0"/>
              </a:defRPr>
            </a:lvl9pPr>
          </a:lstStyle>
          <a:p>
            <a:r>
              <a:rPr lang="en-US" altLang="en-US" sz="2100" b="1" dirty="0">
                <a:latin typeface="Calibri" panose="020F0502020204030204" pitchFamily="34" charset="0"/>
              </a:rPr>
              <a:t>Java finally block</a:t>
            </a:r>
            <a:r>
              <a:rPr lang="en-US" altLang="en-US" sz="2100" dirty="0">
                <a:latin typeface="Calibri" panose="020F0502020204030204" pitchFamily="34" charset="0"/>
              </a:rPr>
              <a:t> is a block that is used </a:t>
            </a:r>
            <a:r>
              <a:rPr lang="en-US" altLang="en-US" sz="2100" i="1" dirty="0">
                <a:latin typeface="Calibri" panose="020F0502020204030204" pitchFamily="34" charset="0"/>
              </a:rPr>
              <a:t>to execute important code</a:t>
            </a:r>
            <a:r>
              <a:rPr lang="en-US" altLang="en-US" sz="2100" dirty="0">
                <a:latin typeface="Calibri" panose="020F0502020204030204" pitchFamily="34" charset="0"/>
              </a:rPr>
              <a:t> such as closing connection, stream etc.</a:t>
            </a:r>
          </a:p>
          <a:p>
            <a:r>
              <a:rPr lang="en-US" altLang="en-US" sz="2100" dirty="0">
                <a:latin typeface="Calibri" panose="020F0502020204030204" pitchFamily="34" charset="0"/>
              </a:rPr>
              <a:t>Java finally block is always executed whether exception is handled or not.</a:t>
            </a:r>
          </a:p>
          <a:p>
            <a:r>
              <a:rPr lang="en-US" altLang="en-US" sz="2100" dirty="0">
                <a:latin typeface="Calibri" panose="020F0502020204030204" pitchFamily="34" charset="0"/>
              </a:rPr>
              <a:t>Java finally block follows try or catch block.</a:t>
            </a:r>
          </a:p>
          <a:p>
            <a:endParaRPr lang="en-US" altLang="en-US" sz="2100" dirty="0">
              <a:latin typeface="Calibri" panose="020F0502020204030204" pitchFamily="34" charset="0"/>
              <a:cs typeface="Calibri" panose="020F0502020204030204" pitchFamily="34" charset="0"/>
            </a:endParaRPr>
          </a:p>
          <a:p>
            <a:r>
              <a:rPr lang="en-US" altLang="en-US" sz="2100" b="1" dirty="0">
                <a:solidFill>
                  <a:schemeClr val="accent3"/>
                </a:solidFill>
                <a:latin typeface="Calibri" panose="020F0502020204030204" pitchFamily="34" charset="0"/>
                <a:cs typeface="Calibri" panose="020F0502020204030204" pitchFamily="34" charset="0"/>
              </a:rPr>
              <a:t>Syntax</a:t>
            </a:r>
            <a:r>
              <a:rPr lang="en-US" altLang="en-US" sz="2100" dirty="0">
                <a:latin typeface="Calibri" panose="020F0502020204030204" pitchFamily="34" charset="0"/>
                <a:cs typeface="Calibri" panose="020F0502020204030204" pitchFamily="34" charset="0"/>
              </a:rPr>
              <a:t>:			</a:t>
            </a:r>
          </a:p>
          <a:p>
            <a:endParaRPr lang="en-US" altLang="en-US" sz="2100" dirty="0">
              <a:latin typeface="Calibri" panose="020F0502020204030204" pitchFamily="34" charset="0"/>
              <a:cs typeface="Calibri" panose="020F0502020204030204" pitchFamily="34" charset="0"/>
            </a:endParaRPr>
          </a:p>
          <a:p>
            <a:r>
              <a:rPr lang="en-US" altLang="en-US" sz="2100" dirty="0">
                <a:latin typeface="Calibri" panose="020F0502020204030204" pitchFamily="34" charset="0"/>
                <a:cs typeface="Calibri" panose="020F0502020204030204" pitchFamily="34" charset="0"/>
              </a:rPr>
              <a:t>		finally{</a:t>
            </a:r>
          </a:p>
          <a:p>
            <a:endParaRPr lang="en-US" altLang="en-US" sz="2100" dirty="0">
              <a:latin typeface="Calibri" panose="020F0502020204030204" pitchFamily="34" charset="0"/>
              <a:cs typeface="Calibri" panose="020F0502020204030204" pitchFamily="34" charset="0"/>
            </a:endParaRPr>
          </a:p>
          <a:p>
            <a:r>
              <a:rPr lang="en-US" altLang="en-US" sz="2100" dirty="0">
                <a:latin typeface="Calibri" panose="020F0502020204030204" pitchFamily="34" charset="0"/>
                <a:cs typeface="Calibri" panose="020F0502020204030204" pitchFamily="34" charset="0"/>
              </a:rPr>
              <a:t>		</a:t>
            </a:r>
            <a:r>
              <a:rPr lang="en-US" altLang="en-US" sz="2100" dirty="0" smtClean="0">
                <a:latin typeface="Calibri" panose="020F0502020204030204" pitchFamily="34" charset="0"/>
                <a:cs typeface="Calibri" panose="020F0502020204030204" pitchFamily="34" charset="0"/>
              </a:rPr>
              <a:t>	}</a:t>
            </a:r>
            <a:endParaRPr lang="en-US" altLang="en-US" sz="2100" dirty="0">
              <a:latin typeface="Calibri" panose="020F0502020204030204" pitchFamily="34" charset="0"/>
              <a:cs typeface="Calibri" panose="020F0502020204030204" pitchFamily="34" charset="0"/>
            </a:endParaRPr>
          </a:p>
          <a:p>
            <a:endParaRPr lang="en-US" altLang="en-US" sz="2100" dirty="0">
              <a:latin typeface="Calibri" panose="020F0502020204030204" pitchFamily="34" charset="0"/>
              <a:cs typeface="Calibri" panose="020F0502020204030204" pitchFamily="34" charset="0"/>
            </a:endParaRP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2">
            <a:extLst>
              <a:ext uri="{FF2B5EF4-FFF2-40B4-BE49-F238E27FC236}">
                <a16:creationId xmlns:a16="http://schemas.microsoft.com/office/drawing/2014/main" xmlns="" id="{BBE16B69-F64C-4B2E-9FB5-CC0AE18DD529}"/>
              </a:ext>
            </a:extLst>
          </p:cNvPr>
          <p:cNvSpPr>
            <a:spLocks noGrp="1"/>
          </p:cNvSpPr>
          <p:nvPr>
            <p:ph type="body" sz="quarter" idx="11"/>
          </p:nvPr>
        </p:nvSpPr>
        <p:spPr>
          <a:xfrm>
            <a:off x="0" y="9"/>
            <a:ext cx="12192000" cy="736601"/>
          </a:xfrm>
        </p:spPr>
        <p:txBody>
          <a:bodyPr>
            <a:normAutofit fontScale="25000" lnSpcReduction="20000"/>
          </a:bodyPr>
          <a:lstStyle/>
          <a:p>
            <a:pPr>
              <a:buFont typeface="Arial" charset="0"/>
              <a:buNone/>
              <a:defRPr/>
            </a:pPr>
            <a:endParaRPr lang="en-US" dirty="0">
              <a:solidFill>
                <a:schemeClr val="accent2"/>
              </a:solidFill>
              <a:latin typeface="Calibri" pitchFamily="34" charset="0"/>
            </a:endParaRPr>
          </a:p>
          <a:p>
            <a:pPr>
              <a:buFont typeface="Arial" charset="0"/>
              <a:buNone/>
              <a:defRPr/>
            </a:pPr>
            <a:r>
              <a:rPr lang="en-US" sz="10700" b="1" dirty="0">
                <a:latin typeface="Arial Black" panose="020B0A04020102020204" pitchFamily="34" charset="0"/>
              </a:rPr>
              <a:t>Java finally block</a:t>
            </a:r>
          </a:p>
          <a:p>
            <a:pPr>
              <a:buFont typeface="Arial" charset="0"/>
              <a:buNone/>
              <a:defRPr/>
            </a:pPr>
            <a:endParaRPr lang="en-US" dirty="0">
              <a:solidFill>
                <a:schemeClr val="accent2"/>
              </a:solidFill>
            </a:endParaRPr>
          </a:p>
        </p:txBody>
      </p:sp>
      <p:pic>
        <p:nvPicPr>
          <p:cNvPr id="160771" name="Picture 2">
            <a:extLst>
              <a:ext uri="{FF2B5EF4-FFF2-40B4-BE49-F238E27FC236}">
                <a16:creationId xmlns:a16="http://schemas.microsoft.com/office/drawing/2014/main" xmlns="" id="{86402BE2-DC11-4982-B9D7-A8E1CCFC4E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2319" y="909129"/>
            <a:ext cx="9318724" cy="54299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2">
            <a:extLst>
              <a:ext uri="{FF2B5EF4-FFF2-40B4-BE49-F238E27FC236}">
                <a16:creationId xmlns:a16="http://schemas.microsoft.com/office/drawing/2014/main" xmlns="" id="{F5568F01-3277-4D2A-8347-F02095D3B7A6}"/>
              </a:ext>
            </a:extLst>
          </p:cNvPr>
          <p:cNvSpPr>
            <a:spLocks noGrp="1"/>
          </p:cNvSpPr>
          <p:nvPr>
            <p:ph type="body" sz="quarter" idx="11"/>
          </p:nvPr>
        </p:nvSpPr>
        <p:spPr>
          <a:xfrm>
            <a:off x="0" y="0"/>
            <a:ext cx="12192000" cy="741872"/>
          </a:xfrm>
        </p:spPr>
        <p:txBody>
          <a:bodyPr>
            <a:normAutofit fontScale="25000" lnSpcReduction="20000"/>
          </a:bodyPr>
          <a:lstStyle/>
          <a:p>
            <a:pPr>
              <a:buFont typeface="Arial" charset="0"/>
              <a:buNone/>
              <a:defRPr/>
            </a:pPr>
            <a:endParaRPr lang="en-US" dirty="0">
              <a:solidFill>
                <a:schemeClr val="accent2"/>
              </a:solidFill>
              <a:latin typeface="Calibri" pitchFamily="34" charset="0"/>
            </a:endParaRPr>
          </a:p>
          <a:p>
            <a:pPr>
              <a:buFont typeface="Arial" charset="0"/>
              <a:buNone/>
              <a:defRPr/>
            </a:pPr>
            <a:r>
              <a:rPr lang="en-US" sz="10700" b="1" dirty="0">
                <a:latin typeface="Arial Black" panose="020B0A04020102020204" pitchFamily="34" charset="0"/>
              </a:rPr>
              <a:t>finally block Example</a:t>
            </a:r>
          </a:p>
          <a:p>
            <a:pPr>
              <a:buFont typeface="Arial" charset="0"/>
              <a:buNone/>
              <a:defRPr/>
            </a:pPr>
            <a:endParaRPr lang="en-US" dirty="0">
              <a:solidFill>
                <a:schemeClr val="accent2"/>
              </a:solidFill>
            </a:endParaRPr>
          </a:p>
        </p:txBody>
      </p:sp>
      <p:sp>
        <p:nvSpPr>
          <p:cNvPr id="162819" name="Rectangle 1">
            <a:extLst>
              <a:ext uri="{FF2B5EF4-FFF2-40B4-BE49-F238E27FC236}">
                <a16:creationId xmlns:a16="http://schemas.microsoft.com/office/drawing/2014/main" xmlns="" id="{A22650FE-7DEA-4835-A681-32A781C7A51F}"/>
              </a:ext>
            </a:extLst>
          </p:cNvPr>
          <p:cNvSpPr>
            <a:spLocks noChangeArrowheads="1"/>
          </p:cNvSpPr>
          <p:nvPr/>
        </p:nvSpPr>
        <p:spPr bwMode="auto">
          <a:xfrm>
            <a:off x="1259454" y="1034888"/>
            <a:ext cx="10731261" cy="48936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6" tIns="45718" rIns="91426" bIns="45718">
            <a:spAutoFit/>
          </a:bodyPr>
          <a:lstStyle>
            <a:lvl1pPr>
              <a:defRPr sz="1400">
                <a:solidFill>
                  <a:schemeClr val="tx1"/>
                </a:solidFill>
                <a:latin typeface="Trebuchet MS" panose="020B0603020202020204" pitchFamily="34" charset="0"/>
              </a:defRPr>
            </a:lvl1pPr>
            <a:lvl2pPr marL="742950" indent="-285750">
              <a:defRPr sz="1400">
                <a:solidFill>
                  <a:schemeClr val="tx1"/>
                </a:solidFill>
                <a:latin typeface="Trebuchet MS" panose="020B0603020202020204" pitchFamily="34" charset="0"/>
              </a:defRPr>
            </a:lvl2pPr>
            <a:lvl3pPr marL="1143000" indent="-228600">
              <a:defRPr sz="1400">
                <a:solidFill>
                  <a:schemeClr val="tx1"/>
                </a:solidFill>
                <a:latin typeface="Trebuchet MS" panose="020B0603020202020204" pitchFamily="34" charset="0"/>
              </a:defRPr>
            </a:lvl3pPr>
            <a:lvl4pPr marL="1600200" indent="-228600">
              <a:defRPr sz="1400">
                <a:solidFill>
                  <a:schemeClr val="tx1"/>
                </a:solidFill>
                <a:latin typeface="Trebuchet MS" panose="020B0603020202020204" pitchFamily="34" charset="0"/>
              </a:defRPr>
            </a:lvl4pPr>
            <a:lvl5pPr marL="2057400" indent="-228600">
              <a:defRPr sz="1400">
                <a:solidFill>
                  <a:schemeClr val="tx1"/>
                </a:solidFill>
                <a:latin typeface="Trebuchet MS" panose="020B0603020202020204" pitchFamily="34" charset="0"/>
              </a:defRPr>
            </a:lvl5pPr>
            <a:lvl6pPr marL="2514600" indent="-228600" defTabSz="342900" eaLnBrk="0" fontAlgn="base" hangingPunct="0">
              <a:spcBef>
                <a:spcPct val="0"/>
              </a:spcBef>
              <a:spcAft>
                <a:spcPct val="0"/>
              </a:spcAft>
              <a:defRPr sz="1400">
                <a:solidFill>
                  <a:schemeClr val="tx1"/>
                </a:solidFill>
                <a:latin typeface="Trebuchet MS" panose="020B0603020202020204" pitchFamily="34" charset="0"/>
              </a:defRPr>
            </a:lvl6pPr>
            <a:lvl7pPr marL="2971800" indent="-228600" defTabSz="342900" eaLnBrk="0" fontAlgn="base" hangingPunct="0">
              <a:spcBef>
                <a:spcPct val="0"/>
              </a:spcBef>
              <a:spcAft>
                <a:spcPct val="0"/>
              </a:spcAft>
              <a:defRPr sz="1400">
                <a:solidFill>
                  <a:schemeClr val="tx1"/>
                </a:solidFill>
                <a:latin typeface="Trebuchet MS" panose="020B0603020202020204" pitchFamily="34" charset="0"/>
              </a:defRPr>
            </a:lvl7pPr>
            <a:lvl8pPr marL="3429000" indent="-228600" defTabSz="342900" eaLnBrk="0" fontAlgn="base" hangingPunct="0">
              <a:spcBef>
                <a:spcPct val="0"/>
              </a:spcBef>
              <a:spcAft>
                <a:spcPct val="0"/>
              </a:spcAft>
              <a:defRPr sz="1400">
                <a:solidFill>
                  <a:schemeClr val="tx1"/>
                </a:solidFill>
                <a:latin typeface="Trebuchet MS" panose="020B0603020202020204" pitchFamily="34" charset="0"/>
              </a:defRPr>
            </a:lvl8pPr>
            <a:lvl9pPr marL="3886200" indent="-228600" defTabSz="342900" eaLnBrk="0" fontAlgn="base" hangingPunct="0">
              <a:spcBef>
                <a:spcPct val="0"/>
              </a:spcBef>
              <a:spcAft>
                <a:spcPct val="0"/>
              </a:spcAft>
              <a:defRPr sz="1400">
                <a:solidFill>
                  <a:schemeClr val="tx1"/>
                </a:solidFill>
                <a:latin typeface="Trebuchet MS" panose="020B0603020202020204" pitchFamily="34" charset="0"/>
              </a:defRPr>
            </a:lvl9pPr>
          </a:lstStyle>
          <a:p>
            <a:r>
              <a:rPr lang="en-US" altLang="en-US" sz="2400" b="1" dirty="0">
                <a:latin typeface="Calibri" panose="020F0502020204030204" pitchFamily="34" charset="0"/>
                <a:cs typeface="Calibri" panose="020F0502020204030204" pitchFamily="34" charset="0"/>
              </a:rPr>
              <a:t>class</a:t>
            </a:r>
            <a:r>
              <a:rPr lang="en-US" altLang="en-US" sz="2400" dirty="0">
                <a:latin typeface="Calibri" panose="020F0502020204030204" pitchFamily="34" charset="0"/>
                <a:cs typeface="Calibri" panose="020F0502020204030204" pitchFamily="34" charset="0"/>
              </a:rPr>
              <a:t> </a:t>
            </a:r>
            <a:r>
              <a:rPr lang="en-US" altLang="en-US" sz="2400" dirty="0" err="1">
                <a:latin typeface="Calibri" panose="020F0502020204030204" pitchFamily="34" charset="0"/>
                <a:cs typeface="Calibri" panose="020F0502020204030204" pitchFamily="34" charset="0"/>
              </a:rPr>
              <a:t>TestFinallyBlock</a:t>
            </a:r>
            <a:r>
              <a:rPr lang="en-US" altLang="en-US" sz="2400" dirty="0">
                <a:latin typeface="Calibri" panose="020F0502020204030204" pitchFamily="34" charset="0"/>
                <a:cs typeface="Calibri" panose="020F0502020204030204" pitchFamily="34" charset="0"/>
              </a:rPr>
              <a:t>{  </a:t>
            </a:r>
          </a:p>
          <a:p>
            <a:r>
              <a:rPr lang="en-US" altLang="en-US" sz="2400" dirty="0">
                <a:latin typeface="Calibri" panose="020F0502020204030204" pitchFamily="34" charset="0"/>
                <a:cs typeface="Calibri" panose="020F0502020204030204" pitchFamily="34" charset="0"/>
              </a:rPr>
              <a:t>  </a:t>
            </a:r>
            <a:r>
              <a:rPr lang="en-US" altLang="en-US" sz="2400" b="1" dirty="0">
                <a:latin typeface="Calibri" panose="020F0502020204030204" pitchFamily="34" charset="0"/>
                <a:cs typeface="Calibri" panose="020F0502020204030204" pitchFamily="34" charset="0"/>
              </a:rPr>
              <a:t>public</a:t>
            </a:r>
            <a:r>
              <a:rPr lang="en-US" altLang="en-US" sz="2400" dirty="0">
                <a:latin typeface="Calibri" panose="020F0502020204030204" pitchFamily="34" charset="0"/>
                <a:cs typeface="Calibri" panose="020F0502020204030204" pitchFamily="34" charset="0"/>
              </a:rPr>
              <a:t> </a:t>
            </a:r>
            <a:r>
              <a:rPr lang="en-US" altLang="en-US" sz="2400" b="1" dirty="0">
                <a:latin typeface="Calibri" panose="020F0502020204030204" pitchFamily="34" charset="0"/>
                <a:cs typeface="Calibri" panose="020F0502020204030204" pitchFamily="34" charset="0"/>
              </a:rPr>
              <a:t>static</a:t>
            </a:r>
            <a:r>
              <a:rPr lang="en-US" altLang="en-US" sz="2400" dirty="0">
                <a:latin typeface="Calibri" panose="020F0502020204030204" pitchFamily="34" charset="0"/>
                <a:cs typeface="Calibri" panose="020F0502020204030204" pitchFamily="34" charset="0"/>
              </a:rPr>
              <a:t> </a:t>
            </a:r>
            <a:r>
              <a:rPr lang="en-US" altLang="en-US" sz="2400" b="1" dirty="0">
                <a:latin typeface="Calibri" panose="020F0502020204030204" pitchFamily="34" charset="0"/>
                <a:cs typeface="Calibri" panose="020F0502020204030204" pitchFamily="34" charset="0"/>
              </a:rPr>
              <a:t>void</a:t>
            </a:r>
            <a:r>
              <a:rPr lang="en-US" altLang="en-US" sz="2400" dirty="0">
                <a:latin typeface="Calibri" panose="020F0502020204030204" pitchFamily="34" charset="0"/>
                <a:cs typeface="Calibri" panose="020F0502020204030204" pitchFamily="34" charset="0"/>
              </a:rPr>
              <a:t> main(String </a:t>
            </a:r>
            <a:r>
              <a:rPr lang="en-US" altLang="en-US" sz="2400" dirty="0" err="1">
                <a:latin typeface="Calibri" panose="020F0502020204030204" pitchFamily="34" charset="0"/>
                <a:cs typeface="Calibri" panose="020F0502020204030204" pitchFamily="34" charset="0"/>
              </a:rPr>
              <a:t>args</a:t>
            </a:r>
            <a:r>
              <a:rPr lang="en-US" altLang="en-US" sz="2400" dirty="0">
                <a:latin typeface="Calibri" panose="020F0502020204030204" pitchFamily="34" charset="0"/>
                <a:cs typeface="Calibri" panose="020F0502020204030204" pitchFamily="34" charset="0"/>
              </a:rPr>
              <a:t>[]){  </a:t>
            </a:r>
          </a:p>
          <a:p>
            <a:r>
              <a:rPr lang="en-US" altLang="en-US" sz="2400" dirty="0">
                <a:latin typeface="Calibri" panose="020F0502020204030204" pitchFamily="34" charset="0"/>
                <a:cs typeface="Calibri" panose="020F0502020204030204" pitchFamily="34" charset="0"/>
              </a:rPr>
              <a:t>  	</a:t>
            </a:r>
            <a:r>
              <a:rPr lang="en-US" altLang="en-US" sz="2400" b="1" dirty="0">
                <a:latin typeface="Calibri" panose="020F0502020204030204" pitchFamily="34" charset="0"/>
                <a:cs typeface="Calibri" panose="020F0502020204030204" pitchFamily="34" charset="0"/>
              </a:rPr>
              <a:t>try</a:t>
            </a:r>
            <a:r>
              <a:rPr lang="en-US" altLang="en-US" sz="2400" dirty="0">
                <a:latin typeface="Calibri" panose="020F0502020204030204" pitchFamily="34" charset="0"/>
                <a:cs typeface="Calibri" panose="020F0502020204030204" pitchFamily="34" charset="0"/>
              </a:rPr>
              <a:t>{  </a:t>
            </a:r>
          </a:p>
          <a:p>
            <a:r>
              <a:rPr lang="en-US" altLang="en-US" sz="2400" dirty="0">
                <a:latin typeface="Calibri" panose="020F0502020204030204" pitchFamily="34" charset="0"/>
                <a:cs typeface="Calibri" panose="020F0502020204030204" pitchFamily="34" charset="0"/>
              </a:rPr>
              <a:t>   		</a:t>
            </a:r>
            <a:r>
              <a:rPr lang="en-US" altLang="en-US" sz="2400" b="1" dirty="0" err="1">
                <a:latin typeface="Calibri" panose="020F0502020204030204" pitchFamily="34" charset="0"/>
                <a:cs typeface="Calibri" panose="020F0502020204030204" pitchFamily="34" charset="0"/>
              </a:rPr>
              <a:t>int</a:t>
            </a:r>
            <a:r>
              <a:rPr lang="en-US" altLang="en-US" sz="2400" dirty="0">
                <a:latin typeface="Calibri" panose="020F0502020204030204" pitchFamily="34" charset="0"/>
                <a:cs typeface="Calibri" panose="020F0502020204030204" pitchFamily="34" charset="0"/>
              </a:rPr>
              <a:t> data=25/5;  </a:t>
            </a:r>
          </a:p>
          <a:p>
            <a:r>
              <a:rPr lang="en-US" altLang="en-US" sz="2400" dirty="0">
                <a:latin typeface="Calibri" panose="020F0502020204030204" pitchFamily="34" charset="0"/>
                <a:cs typeface="Calibri" panose="020F0502020204030204" pitchFamily="34" charset="0"/>
              </a:rPr>
              <a:t>   		</a:t>
            </a:r>
            <a:r>
              <a:rPr lang="en-US" altLang="en-US" sz="2400" dirty="0" err="1">
                <a:latin typeface="Calibri" panose="020F0502020204030204" pitchFamily="34" charset="0"/>
                <a:cs typeface="Calibri" panose="020F0502020204030204" pitchFamily="34" charset="0"/>
              </a:rPr>
              <a:t>System.out.println</a:t>
            </a:r>
            <a:r>
              <a:rPr lang="en-US" altLang="en-US" sz="2400" dirty="0">
                <a:latin typeface="Calibri" panose="020F0502020204030204" pitchFamily="34" charset="0"/>
                <a:cs typeface="Calibri" panose="020F0502020204030204" pitchFamily="34" charset="0"/>
              </a:rPr>
              <a:t>(data);  </a:t>
            </a:r>
          </a:p>
          <a:p>
            <a:r>
              <a:rPr lang="en-US" altLang="en-US" sz="2400" dirty="0">
                <a:latin typeface="Calibri" panose="020F0502020204030204" pitchFamily="34" charset="0"/>
                <a:cs typeface="Calibri" panose="020F0502020204030204" pitchFamily="34" charset="0"/>
              </a:rPr>
              <a:t>  	}  </a:t>
            </a:r>
            <a:r>
              <a:rPr lang="en-US" altLang="en-US" sz="2400" b="1" dirty="0">
                <a:latin typeface="Calibri" panose="020F0502020204030204" pitchFamily="34" charset="0"/>
                <a:cs typeface="Calibri" panose="020F0502020204030204" pitchFamily="34" charset="0"/>
              </a:rPr>
              <a:t>catch</a:t>
            </a:r>
            <a:r>
              <a:rPr lang="en-US" altLang="en-US" sz="2400" dirty="0">
                <a:latin typeface="Calibri" panose="020F0502020204030204" pitchFamily="34" charset="0"/>
                <a:cs typeface="Calibri" panose="020F0502020204030204" pitchFamily="34" charset="0"/>
              </a:rPr>
              <a:t>(</a:t>
            </a:r>
            <a:r>
              <a:rPr lang="en-US" altLang="en-US" sz="2400" dirty="0" err="1">
                <a:latin typeface="Calibri" panose="020F0502020204030204" pitchFamily="34" charset="0"/>
                <a:cs typeface="Calibri" panose="020F0502020204030204" pitchFamily="34" charset="0"/>
              </a:rPr>
              <a:t>NullPointerException</a:t>
            </a:r>
            <a:r>
              <a:rPr lang="en-US" altLang="en-US" sz="2400" dirty="0">
                <a:latin typeface="Calibri" panose="020F0502020204030204" pitchFamily="34" charset="0"/>
                <a:cs typeface="Calibri" panose="020F0502020204030204" pitchFamily="34" charset="0"/>
              </a:rPr>
              <a:t> e){</a:t>
            </a:r>
          </a:p>
          <a:p>
            <a:r>
              <a:rPr lang="en-US" altLang="en-US" sz="2400" dirty="0">
                <a:latin typeface="Calibri" panose="020F0502020204030204" pitchFamily="34" charset="0"/>
                <a:cs typeface="Calibri" panose="020F0502020204030204" pitchFamily="34" charset="0"/>
              </a:rPr>
              <a:t>		</a:t>
            </a:r>
            <a:r>
              <a:rPr lang="en-US" altLang="en-US" sz="2400" dirty="0" err="1">
                <a:latin typeface="Calibri" panose="020F0502020204030204" pitchFamily="34" charset="0"/>
                <a:cs typeface="Calibri" panose="020F0502020204030204" pitchFamily="34" charset="0"/>
              </a:rPr>
              <a:t>System.out.println</a:t>
            </a:r>
            <a:r>
              <a:rPr lang="en-US" altLang="en-US" sz="2400" dirty="0">
                <a:latin typeface="Calibri" panose="020F0502020204030204" pitchFamily="34" charset="0"/>
                <a:cs typeface="Calibri" panose="020F0502020204030204" pitchFamily="34" charset="0"/>
              </a:rPr>
              <a:t>(e);</a:t>
            </a:r>
          </a:p>
          <a:p>
            <a:r>
              <a:rPr lang="en-US" altLang="en-US" sz="2400" dirty="0">
                <a:latin typeface="Calibri" panose="020F0502020204030204" pitchFamily="34" charset="0"/>
                <a:cs typeface="Calibri" panose="020F0502020204030204" pitchFamily="34" charset="0"/>
              </a:rPr>
              <a:t>	}  </a:t>
            </a:r>
            <a:r>
              <a:rPr lang="en-US" altLang="en-US" sz="2400" b="1" dirty="0">
                <a:latin typeface="Calibri" panose="020F0502020204030204" pitchFamily="34" charset="0"/>
                <a:cs typeface="Calibri" panose="020F0502020204030204" pitchFamily="34" charset="0"/>
              </a:rPr>
              <a:t>finally</a:t>
            </a:r>
            <a:r>
              <a:rPr lang="en-US" altLang="en-US" sz="2400" dirty="0">
                <a:latin typeface="Calibri" panose="020F0502020204030204" pitchFamily="34" charset="0"/>
                <a:cs typeface="Calibri" panose="020F0502020204030204" pitchFamily="34" charset="0"/>
              </a:rPr>
              <a:t>{</a:t>
            </a:r>
          </a:p>
          <a:p>
            <a:r>
              <a:rPr lang="en-US" altLang="en-US" sz="2400" dirty="0">
                <a:latin typeface="Calibri" panose="020F0502020204030204" pitchFamily="34" charset="0"/>
                <a:cs typeface="Calibri" panose="020F0502020204030204" pitchFamily="34" charset="0"/>
              </a:rPr>
              <a:t>		</a:t>
            </a:r>
            <a:r>
              <a:rPr lang="en-US" altLang="en-US" sz="2400" dirty="0" err="1">
                <a:latin typeface="Calibri" panose="020F0502020204030204" pitchFamily="34" charset="0"/>
                <a:cs typeface="Calibri" panose="020F0502020204030204" pitchFamily="34" charset="0"/>
              </a:rPr>
              <a:t>System.out.println</a:t>
            </a:r>
            <a:r>
              <a:rPr lang="en-US" altLang="en-US" sz="2400" dirty="0">
                <a:latin typeface="Calibri" panose="020F0502020204030204" pitchFamily="34" charset="0"/>
                <a:cs typeface="Calibri" panose="020F0502020204030204" pitchFamily="34" charset="0"/>
              </a:rPr>
              <a:t>("finally block is always executed");</a:t>
            </a:r>
          </a:p>
          <a:p>
            <a:r>
              <a:rPr lang="en-US" altLang="en-US" sz="2400" dirty="0">
                <a:latin typeface="Calibri" panose="020F0502020204030204" pitchFamily="34" charset="0"/>
                <a:cs typeface="Calibri" panose="020F0502020204030204" pitchFamily="34" charset="0"/>
              </a:rPr>
              <a:t>	}  </a:t>
            </a:r>
          </a:p>
          <a:p>
            <a:r>
              <a:rPr lang="en-US" altLang="en-US" sz="2400" dirty="0">
                <a:latin typeface="Calibri" panose="020F0502020204030204" pitchFamily="34" charset="0"/>
                <a:cs typeface="Calibri" panose="020F0502020204030204" pitchFamily="34" charset="0"/>
              </a:rPr>
              <a:t>  	</a:t>
            </a:r>
            <a:r>
              <a:rPr lang="en-US" altLang="en-US" sz="2400" dirty="0" err="1">
                <a:latin typeface="Calibri" panose="020F0502020204030204" pitchFamily="34" charset="0"/>
                <a:cs typeface="Calibri" panose="020F0502020204030204" pitchFamily="34" charset="0"/>
              </a:rPr>
              <a:t>System.out.println</a:t>
            </a:r>
            <a:r>
              <a:rPr lang="en-US" altLang="en-US" sz="2400" dirty="0">
                <a:latin typeface="Calibri" panose="020F0502020204030204" pitchFamily="34" charset="0"/>
                <a:cs typeface="Calibri" panose="020F0502020204030204" pitchFamily="34" charset="0"/>
              </a:rPr>
              <a:t>("rest of the code...");  </a:t>
            </a:r>
          </a:p>
          <a:p>
            <a:r>
              <a:rPr lang="en-US" altLang="en-US" sz="2400" dirty="0">
                <a:latin typeface="Calibri" panose="020F0502020204030204" pitchFamily="34" charset="0"/>
                <a:cs typeface="Calibri" panose="020F0502020204030204" pitchFamily="34" charset="0"/>
              </a:rPr>
              <a:t>  }  </a:t>
            </a:r>
          </a:p>
          <a:p>
            <a:r>
              <a:rPr lang="en-US" altLang="en-US" sz="2400" dirty="0">
                <a:latin typeface="Calibri" panose="020F0502020204030204" pitchFamily="34" charset="0"/>
                <a:cs typeface="Calibri" panose="020F0502020204030204" pitchFamily="34" charset="0"/>
              </a:rPr>
              <a:t>}  </a:t>
            </a: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2">
            <a:extLst>
              <a:ext uri="{FF2B5EF4-FFF2-40B4-BE49-F238E27FC236}">
                <a16:creationId xmlns:a16="http://schemas.microsoft.com/office/drawing/2014/main" xmlns="" id="{4CB0DF45-C8C1-4F4B-B45A-EA19E640AF78}"/>
              </a:ext>
            </a:extLst>
          </p:cNvPr>
          <p:cNvSpPr>
            <a:spLocks noGrp="1"/>
          </p:cNvSpPr>
          <p:nvPr>
            <p:ph type="body" sz="quarter" idx="11"/>
          </p:nvPr>
        </p:nvSpPr>
        <p:spPr>
          <a:xfrm>
            <a:off x="0" y="9"/>
            <a:ext cx="12192000" cy="803903"/>
          </a:xfrm>
        </p:spPr>
        <p:txBody>
          <a:bodyPr>
            <a:normAutofit fontScale="25000" lnSpcReduction="20000"/>
          </a:bodyPr>
          <a:lstStyle/>
          <a:p>
            <a:pPr>
              <a:buFont typeface="Arial" charset="0"/>
              <a:buNone/>
              <a:defRPr/>
            </a:pPr>
            <a:endParaRPr lang="en-US" dirty="0">
              <a:latin typeface="Calibri" pitchFamily="34" charset="0"/>
            </a:endParaRPr>
          </a:p>
          <a:p>
            <a:pPr>
              <a:buFont typeface="Arial" charset="0"/>
              <a:buNone/>
              <a:defRPr/>
            </a:pPr>
            <a:endParaRPr lang="en-US" sz="10700" b="1" dirty="0">
              <a:solidFill>
                <a:schemeClr val="accent2"/>
              </a:solidFill>
              <a:latin typeface="Calibri" pitchFamily="34" charset="0"/>
            </a:endParaRPr>
          </a:p>
          <a:p>
            <a:pPr>
              <a:buFont typeface="Arial" charset="0"/>
              <a:buNone/>
              <a:defRPr/>
            </a:pPr>
            <a:r>
              <a:rPr lang="en-US" sz="10700" b="1" dirty="0">
                <a:latin typeface="Arial Black" panose="020B0A04020102020204" pitchFamily="34" charset="0"/>
              </a:rPr>
              <a:t>Java </a:t>
            </a:r>
            <a:r>
              <a:rPr lang="en-US" sz="10700" b="1" dirty="0" smtClean="0">
                <a:latin typeface="Arial Black" panose="020B0A04020102020204" pitchFamily="34" charset="0"/>
              </a:rPr>
              <a:t>throws </a:t>
            </a:r>
            <a:r>
              <a:rPr lang="en-US" sz="10700" b="1" dirty="0">
                <a:latin typeface="Arial Black" panose="020B0A04020102020204" pitchFamily="34" charset="0"/>
              </a:rPr>
              <a:t>block</a:t>
            </a:r>
          </a:p>
          <a:p>
            <a:pPr>
              <a:buFont typeface="Arial" charset="0"/>
              <a:buNone/>
              <a:defRPr/>
            </a:pPr>
            <a:endParaRPr lang="en-US" sz="10700" dirty="0">
              <a:latin typeface="Calibri" panose="020F0502020204030204" pitchFamily="34" charset="0"/>
              <a:cs typeface="Calibri" panose="020F0502020204030204" pitchFamily="34" charset="0"/>
            </a:endParaRPr>
          </a:p>
        </p:txBody>
      </p:sp>
      <p:sp>
        <p:nvSpPr>
          <p:cNvPr id="2" name="Rectangle 1">
            <a:extLst>
              <a:ext uri="{FF2B5EF4-FFF2-40B4-BE49-F238E27FC236}">
                <a16:creationId xmlns:a16="http://schemas.microsoft.com/office/drawing/2014/main" xmlns="" id="{4D1E47E1-EAA0-4D42-90E5-D4BF866159E1}"/>
              </a:ext>
            </a:extLst>
          </p:cNvPr>
          <p:cNvSpPr/>
          <p:nvPr/>
        </p:nvSpPr>
        <p:spPr>
          <a:xfrm>
            <a:off x="227021" y="803905"/>
            <a:ext cx="11654203" cy="6001639"/>
          </a:xfrm>
          <a:prstGeom prst="rect">
            <a:avLst/>
          </a:prstGeom>
        </p:spPr>
        <p:txBody>
          <a:bodyPr lIns="91426" tIns="45718" rIns="91426" bIns="45718">
            <a:spAutoFit/>
          </a:bodyPr>
          <a:lstStyle/>
          <a:p>
            <a:pPr>
              <a:defRPr/>
            </a:pPr>
            <a:r>
              <a:rPr lang="en-US" sz="2400" dirty="0"/>
              <a:t>The </a:t>
            </a:r>
            <a:r>
              <a:rPr lang="en-US" sz="2400" b="1" dirty="0"/>
              <a:t>Java throws keyword</a:t>
            </a:r>
            <a:r>
              <a:rPr lang="en-US" sz="2400" dirty="0"/>
              <a:t> is used to declare the exception information that may occur during the program </a:t>
            </a:r>
            <a:r>
              <a:rPr lang="en-US" sz="2400" dirty="0" smtClean="0"/>
              <a:t>execution.</a:t>
            </a:r>
          </a:p>
          <a:p>
            <a:pPr>
              <a:defRPr/>
            </a:pPr>
            <a:endParaRPr lang="en-US" sz="2400" dirty="0" smtClean="0">
              <a:latin typeface="Calibri" panose="020F0502020204030204" pitchFamily="34" charset="0"/>
              <a:cs typeface="Calibri" panose="020F0502020204030204" pitchFamily="34" charset="0"/>
            </a:endParaRPr>
          </a:p>
          <a:p>
            <a:pPr>
              <a:defRPr/>
            </a:pPr>
            <a:r>
              <a:rPr lang="en-US" sz="2400" b="1" dirty="0" smtClean="0">
                <a:latin typeface="Calibri" panose="020F0502020204030204" pitchFamily="34" charset="0"/>
                <a:cs typeface="Calibri" panose="020F0502020204030204" pitchFamily="34" charset="0"/>
              </a:rPr>
              <a:t>Example:                     </a:t>
            </a:r>
            <a:r>
              <a:rPr lang="en-US" sz="2400" dirty="0" smtClean="0">
                <a:latin typeface="Calibri" panose="020F0502020204030204" pitchFamily="34" charset="0"/>
                <a:cs typeface="Calibri" panose="020F0502020204030204" pitchFamily="34" charset="0"/>
              </a:rPr>
              <a:t>public class TestThrows1{</a:t>
            </a:r>
          </a:p>
          <a:p>
            <a:pPr>
              <a:defRPr/>
            </a:pPr>
            <a:r>
              <a:rPr lang="en-US" sz="2400" dirty="0" smtClean="0">
                <a:latin typeface="Calibri" panose="020F0502020204030204" pitchFamily="34" charset="0"/>
                <a:cs typeface="Calibri" panose="020F0502020204030204" pitchFamily="34" charset="0"/>
              </a:rPr>
              <a:t> 		                    static void validate(</a:t>
            </a:r>
            <a:r>
              <a:rPr lang="en-US" sz="2400" dirty="0" err="1" smtClean="0">
                <a:latin typeface="Calibri" panose="020F0502020204030204" pitchFamily="34" charset="0"/>
                <a:cs typeface="Calibri" panose="020F0502020204030204" pitchFamily="34" charset="0"/>
              </a:rPr>
              <a:t>int</a:t>
            </a:r>
            <a:r>
              <a:rPr lang="en-US" sz="2400" dirty="0" smtClean="0">
                <a:latin typeface="Calibri" panose="020F0502020204030204" pitchFamily="34" charset="0"/>
                <a:cs typeface="Calibri" panose="020F0502020204030204" pitchFamily="34" charset="0"/>
              </a:rPr>
              <a:t> age) throws </a:t>
            </a:r>
            <a:r>
              <a:rPr lang="en-US" sz="2400" dirty="0" err="1" smtClean="0">
                <a:latin typeface="Calibri" panose="020F0502020204030204" pitchFamily="34" charset="0"/>
                <a:cs typeface="Calibri" panose="020F0502020204030204" pitchFamily="34" charset="0"/>
              </a:rPr>
              <a:t>ArithmeticException</a:t>
            </a:r>
            <a:r>
              <a:rPr lang="en-US" sz="2400" dirty="0" smtClean="0">
                <a:latin typeface="Calibri" panose="020F0502020204030204" pitchFamily="34" charset="0"/>
                <a:cs typeface="Calibri" panose="020F0502020204030204" pitchFamily="34" charset="0"/>
              </a:rPr>
              <a:t>{  </a:t>
            </a:r>
          </a:p>
          <a:p>
            <a:pPr lvl="8">
              <a:defRPr/>
            </a:pPr>
            <a:r>
              <a:rPr lang="en-US" sz="2400" dirty="0" smtClean="0">
                <a:latin typeface="Calibri" panose="020F0502020204030204" pitchFamily="34" charset="0"/>
                <a:cs typeface="Calibri" panose="020F0502020204030204" pitchFamily="34" charset="0"/>
              </a:rPr>
              <a:t>if(age&lt;18)  </a:t>
            </a:r>
          </a:p>
          <a:p>
            <a:pPr lvl="8">
              <a:defRPr/>
            </a:pPr>
            <a:r>
              <a:rPr lang="en-US" sz="2400" dirty="0" smtClean="0">
                <a:latin typeface="Calibri" panose="020F0502020204030204" pitchFamily="34" charset="0"/>
                <a:cs typeface="Calibri" panose="020F0502020204030204" pitchFamily="34" charset="0"/>
              </a:rPr>
              <a:t>       throw new </a:t>
            </a:r>
            <a:r>
              <a:rPr lang="en-US" sz="2400" dirty="0" err="1" smtClean="0">
                <a:latin typeface="Calibri" panose="020F0502020204030204" pitchFamily="34" charset="0"/>
                <a:cs typeface="Calibri" panose="020F0502020204030204" pitchFamily="34" charset="0"/>
              </a:rPr>
              <a:t>ArithmeticException</a:t>
            </a:r>
            <a:r>
              <a:rPr lang="en-US" sz="2400" dirty="0" smtClean="0">
                <a:latin typeface="Calibri" panose="020F0502020204030204" pitchFamily="34" charset="0"/>
                <a:cs typeface="Calibri" panose="020F0502020204030204" pitchFamily="34" charset="0"/>
              </a:rPr>
              <a:t>("not valid");  </a:t>
            </a:r>
          </a:p>
          <a:p>
            <a:pPr lvl="8">
              <a:defRPr/>
            </a:pPr>
            <a:r>
              <a:rPr lang="en-US" sz="2400" dirty="0" smtClean="0">
                <a:latin typeface="Calibri" panose="020F0502020204030204" pitchFamily="34" charset="0"/>
                <a:cs typeface="Calibri" panose="020F0502020204030204" pitchFamily="34" charset="0"/>
              </a:rPr>
              <a:t>else  </a:t>
            </a:r>
          </a:p>
          <a:p>
            <a:pPr lvl="8">
              <a:defRPr/>
            </a:pPr>
            <a:r>
              <a:rPr lang="en-US" sz="2400" dirty="0" smtClean="0">
                <a:latin typeface="Calibri" panose="020F0502020204030204" pitchFamily="34" charset="0"/>
                <a:cs typeface="Calibri" panose="020F0502020204030204" pitchFamily="34" charset="0"/>
              </a:rPr>
              <a:t>       </a:t>
            </a:r>
            <a:r>
              <a:rPr lang="en-US" sz="2400" dirty="0" err="1" smtClean="0">
                <a:latin typeface="Calibri" panose="020F0502020204030204" pitchFamily="34" charset="0"/>
                <a:cs typeface="Calibri" panose="020F0502020204030204" pitchFamily="34" charset="0"/>
              </a:rPr>
              <a:t>System.out.println</a:t>
            </a:r>
            <a:r>
              <a:rPr lang="en-US" sz="2400" dirty="0" smtClean="0">
                <a:latin typeface="Calibri" panose="020F0502020204030204" pitchFamily="34" charset="0"/>
                <a:cs typeface="Calibri" panose="020F0502020204030204" pitchFamily="34" charset="0"/>
              </a:rPr>
              <a:t>("welcome to vote");                                                                                                                                                         </a:t>
            </a:r>
          </a:p>
          <a:p>
            <a:pPr lvl="7">
              <a:defRPr/>
            </a:pPr>
            <a:r>
              <a:rPr lang="en-US" sz="2400" dirty="0" smtClean="0">
                <a:latin typeface="Calibri" panose="020F0502020204030204" pitchFamily="34" charset="0"/>
                <a:cs typeface="Calibri" panose="020F0502020204030204" pitchFamily="34" charset="0"/>
              </a:rPr>
              <a:t> } </a:t>
            </a:r>
          </a:p>
          <a:p>
            <a:pPr lvl="7">
              <a:defRPr/>
            </a:pPr>
            <a:r>
              <a:rPr lang="en-US" sz="2400" dirty="0" smtClean="0">
                <a:latin typeface="Calibri" panose="020F0502020204030204" pitchFamily="34" charset="0"/>
                <a:cs typeface="Calibri" panose="020F0502020204030204" pitchFamily="34" charset="0"/>
              </a:rPr>
              <a:t> public static void main(String </a:t>
            </a:r>
            <a:r>
              <a:rPr lang="en-US" sz="2400" dirty="0" err="1" smtClean="0">
                <a:latin typeface="Calibri" panose="020F0502020204030204" pitchFamily="34" charset="0"/>
                <a:cs typeface="Calibri" panose="020F0502020204030204" pitchFamily="34" charset="0"/>
              </a:rPr>
              <a:t>args</a:t>
            </a:r>
            <a:r>
              <a:rPr lang="en-US" sz="2400" dirty="0" smtClean="0">
                <a:latin typeface="Calibri" panose="020F0502020204030204" pitchFamily="34" charset="0"/>
                <a:cs typeface="Calibri" panose="020F0502020204030204" pitchFamily="34" charset="0"/>
              </a:rPr>
              <a:t>[]){  </a:t>
            </a:r>
          </a:p>
          <a:p>
            <a:pPr lvl="7">
              <a:defRPr/>
            </a:pPr>
            <a:r>
              <a:rPr lang="en-US" sz="2400" dirty="0" smtClean="0">
                <a:latin typeface="Calibri" panose="020F0502020204030204" pitchFamily="34" charset="0"/>
                <a:cs typeface="Calibri" panose="020F0502020204030204" pitchFamily="34" charset="0"/>
              </a:rPr>
              <a:t>      validate(13);  </a:t>
            </a:r>
          </a:p>
          <a:p>
            <a:pPr lvl="7">
              <a:defRPr/>
            </a:pPr>
            <a:r>
              <a:rPr lang="en-US" sz="2400" dirty="0" smtClean="0">
                <a:latin typeface="Calibri" panose="020F0502020204030204" pitchFamily="34" charset="0"/>
                <a:cs typeface="Calibri" panose="020F0502020204030204" pitchFamily="34" charset="0"/>
              </a:rPr>
              <a:t>      </a:t>
            </a:r>
            <a:r>
              <a:rPr lang="en-US" sz="2400" dirty="0" err="1" smtClean="0">
                <a:latin typeface="Calibri" panose="020F0502020204030204" pitchFamily="34" charset="0"/>
                <a:cs typeface="Calibri" panose="020F0502020204030204" pitchFamily="34" charset="0"/>
              </a:rPr>
              <a:t>System.out.println</a:t>
            </a:r>
            <a:r>
              <a:rPr lang="en-US" sz="2400" dirty="0" smtClean="0">
                <a:latin typeface="Calibri" panose="020F0502020204030204" pitchFamily="34" charset="0"/>
                <a:cs typeface="Calibri" panose="020F0502020204030204" pitchFamily="34" charset="0"/>
              </a:rPr>
              <a:t>("rest of the code...");  </a:t>
            </a:r>
          </a:p>
          <a:p>
            <a:pPr lvl="7">
              <a:defRPr/>
            </a:pPr>
            <a:r>
              <a:rPr lang="en-US" sz="2400" dirty="0" smtClean="0">
                <a:latin typeface="Calibri" panose="020F0502020204030204" pitchFamily="34" charset="0"/>
                <a:cs typeface="Calibri" panose="020F0502020204030204" pitchFamily="34" charset="0"/>
              </a:rPr>
              <a:t>  }  </a:t>
            </a:r>
          </a:p>
          <a:p>
            <a:pPr lvl="6">
              <a:defRPr/>
            </a:pPr>
            <a:r>
              <a:rPr lang="en-US" sz="2400" dirty="0" smtClean="0">
                <a:latin typeface="Calibri" panose="020F0502020204030204" pitchFamily="34" charset="0"/>
                <a:cs typeface="Calibri" panose="020F0502020204030204" pitchFamily="34" charset="0"/>
              </a:rPr>
              <a:t>}  </a:t>
            </a:r>
          </a:p>
          <a:p>
            <a:pPr>
              <a:defRPr/>
            </a:pPr>
            <a:endParaRPr lang="en-US" sz="2400" b="1" dirty="0"/>
          </a:p>
        </p:txBody>
      </p:sp>
    </p:spTree>
    <p:extLst>
      <p:ext uri="{BB962C8B-B14F-4D97-AF65-F5344CB8AC3E}">
        <p14:creationId xmlns:p14="http://schemas.microsoft.com/office/powerpoint/2010/main" val="408261372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2">
            <a:extLst>
              <a:ext uri="{FF2B5EF4-FFF2-40B4-BE49-F238E27FC236}">
                <a16:creationId xmlns:a16="http://schemas.microsoft.com/office/drawing/2014/main" xmlns="" id="{4CB0DF45-C8C1-4F4B-B45A-EA19E640AF78}"/>
              </a:ext>
            </a:extLst>
          </p:cNvPr>
          <p:cNvSpPr>
            <a:spLocks noGrp="1"/>
          </p:cNvSpPr>
          <p:nvPr>
            <p:ph type="body" sz="quarter" idx="11"/>
          </p:nvPr>
        </p:nvSpPr>
        <p:spPr>
          <a:xfrm>
            <a:off x="0" y="9"/>
            <a:ext cx="12192000" cy="803903"/>
          </a:xfrm>
        </p:spPr>
        <p:txBody>
          <a:bodyPr>
            <a:normAutofit fontScale="25000" lnSpcReduction="20000"/>
          </a:bodyPr>
          <a:lstStyle/>
          <a:p>
            <a:pPr>
              <a:buFont typeface="Arial" charset="0"/>
              <a:buNone/>
              <a:defRPr/>
            </a:pPr>
            <a:endParaRPr lang="en-US" dirty="0">
              <a:latin typeface="Calibri" pitchFamily="34" charset="0"/>
            </a:endParaRPr>
          </a:p>
          <a:p>
            <a:pPr>
              <a:buFont typeface="Arial" charset="0"/>
              <a:buNone/>
              <a:defRPr/>
            </a:pPr>
            <a:endParaRPr lang="en-US" sz="10700" b="1" dirty="0">
              <a:solidFill>
                <a:schemeClr val="accent2"/>
              </a:solidFill>
              <a:latin typeface="Calibri" pitchFamily="34" charset="0"/>
            </a:endParaRPr>
          </a:p>
          <a:p>
            <a:pPr>
              <a:buFont typeface="Arial" charset="0"/>
              <a:buNone/>
              <a:defRPr/>
            </a:pPr>
            <a:r>
              <a:rPr lang="en-US" sz="10700" b="1" dirty="0">
                <a:latin typeface="Arial Black" panose="020B0A04020102020204" pitchFamily="34" charset="0"/>
              </a:rPr>
              <a:t>Java throw block</a:t>
            </a:r>
          </a:p>
          <a:p>
            <a:pPr>
              <a:buFont typeface="Arial" charset="0"/>
              <a:buNone/>
              <a:defRPr/>
            </a:pPr>
            <a:endParaRPr lang="en-US" sz="10700" dirty="0">
              <a:latin typeface="Calibri" panose="020F0502020204030204" pitchFamily="34" charset="0"/>
              <a:cs typeface="Calibri" panose="020F0502020204030204" pitchFamily="34" charset="0"/>
            </a:endParaRPr>
          </a:p>
        </p:txBody>
      </p:sp>
      <p:sp>
        <p:nvSpPr>
          <p:cNvPr id="2" name="Rectangle 1">
            <a:extLst>
              <a:ext uri="{FF2B5EF4-FFF2-40B4-BE49-F238E27FC236}">
                <a16:creationId xmlns:a16="http://schemas.microsoft.com/office/drawing/2014/main" xmlns="" id="{4D1E47E1-EAA0-4D42-90E5-D4BF866159E1}"/>
              </a:ext>
            </a:extLst>
          </p:cNvPr>
          <p:cNvSpPr/>
          <p:nvPr/>
        </p:nvSpPr>
        <p:spPr>
          <a:xfrm>
            <a:off x="227021" y="803905"/>
            <a:ext cx="11654203" cy="6001643"/>
          </a:xfrm>
          <a:prstGeom prst="rect">
            <a:avLst/>
          </a:prstGeom>
        </p:spPr>
        <p:txBody>
          <a:bodyPr lIns="91426" tIns="45718" rIns="91426" bIns="45718">
            <a:spAutoFit/>
          </a:bodyPr>
          <a:lstStyle/>
          <a:p>
            <a:pPr>
              <a:defRPr/>
            </a:pPr>
            <a:r>
              <a:rPr lang="en-US" sz="2400" dirty="0">
                <a:latin typeface="Calibri" panose="020F0502020204030204" pitchFamily="34" charset="0"/>
                <a:cs typeface="Calibri" panose="020F0502020204030204" pitchFamily="34" charset="0"/>
              </a:rPr>
              <a:t>Java throw keyword is used to explicitly throw an exception. We can throw either checked or </a:t>
            </a:r>
            <a:r>
              <a:rPr lang="en-US" sz="2400" dirty="0" err="1">
                <a:latin typeface="Calibri" panose="020F0502020204030204" pitchFamily="34" charset="0"/>
                <a:cs typeface="Calibri" panose="020F0502020204030204" pitchFamily="34" charset="0"/>
              </a:rPr>
              <a:t>uncheked</a:t>
            </a:r>
            <a:r>
              <a:rPr lang="en-US" sz="2400" dirty="0">
                <a:latin typeface="Calibri" panose="020F0502020204030204" pitchFamily="34" charset="0"/>
                <a:cs typeface="Calibri" panose="020F0502020204030204" pitchFamily="34" charset="0"/>
              </a:rPr>
              <a:t> exception in java by throw keyword. The throw keyword is mainly used to throw custom exception.</a:t>
            </a:r>
          </a:p>
          <a:p>
            <a:pPr>
              <a:defRPr/>
            </a:pPr>
            <a:r>
              <a:rPr lang="en-US" sz="2400" b="1" dirty="0">
                <a:latin typeface="Calibri" panose="020F0502020204030204" pitchFamily="34" charset="0"/>
                <a:cs typeface="Calibri" panose="020F0502020204030204" pitchFamily="34" charset="0"/>
              </a:rPr>
              <a:t>Example:                     </a:t>
            </a:r>
            <a:r>
              <a:rPr lang="en-US" sz="2400" dirty="0">
                <a:latin typeface="Calibri" panose="020F0502020204030204" pitchFamily="34" charset="0"/>
                <a:cs typeface="Calibri" panose="020F0502020204030204" pitchFamily="34" charset="0"/>
              </a:rPr>
              <a:t>public class TestThrow1{</a:t>
            </a:r>
          </a:p>
          <a:p>
            <a:pPr>
              <a:defRPr/>
            </a:pPr>
            <a:r>
              <a:rPr lang="en-US" sz="2400" dirty="0">
                <a:latin typeface="Calibri" panose="020F0502020204030204" pitchFamily="34" charset="0"/>
                <a:cs typeface="Calibri" panose="020F0502020204030204" pitchFamily="34" charset="0"/>
              </a:rPr>
              <a:t> 		                    static void validate(</a:t>
            </a:r>
            <a:r>
              <a:rPr lang="en-US" sz="2400" dirty="0" err="1">
                <a:latin typeface="Calibri" panose="020F0502020204030204" pitchFamily="34" charset="0"/>
                <a:cs typeface="Calibri" panose="020F0502020204030204" pitchFamily="34" charset="0"/>
              </a:rPr>
              <a:t>int</a:t>
            </a:r>
            <a:r>
              <a:rPr lang="en-US" sz="2400" dirty="0">
                <a:latin typeface="Calibri" panose="020F0502020204030204" pitchFamily="34" charset="0"/>
                <a:cs typeface="Calibri" panose="020F0502020204030204" pitchFamily="34" charset="0"/>
              </a:rPr>
              <a:t> age){  </a:t>
            </a:r>
          </a:p>
          <a:p>
            <a:pPr lvl="8">
              <a:defRPr/>
            </a:pPr>
            <a:r>
              <a:rPr lang="en-US" sz="2400" dirty="0">
                <a:latin typeface="Calibri" panose="020F0502020204030204" pitchFamily="34" charset="0"/>
                <a:cs typeface="Calibri" panose="020F0502020204030204" pitchFamily="34" charset="0"/>
              </a:rPr>
              <a:t>if(age&lt;18)  </a:t>
            </a:r>
          </a:p>
          <a:p>
            <a:pPr lvl="8">
              <a:defRPr/>
            </a:pPr>
            <a:r>
              <a:rPr lang="en-US" sz="2400" dirty="0">
                <a:latin typeface="Calibri" panose="020F0502020204030204" pitchFamily="34" charset="0"/>
                <a:cs typeface="Calibri" panose="020F0502020204030204" pitchFamily="34" charset="0"/>
              </a:rPr>
              <a:t>       throw new </a:t>
            </a:r>
            <a:r>
              <a:rPr lang="en-US" sz="2400" dirty="0" err="1">
                <a:latin typeface="Calibri" panose="020F0502020204030204" pitchFamily="34" charset="0"/>
                <a:cs typeface="Calibri" panose="020F0502020204030204" pitchFamily="34" charset="0"/>
              </a:rPr>
              <a:t>ArithmeticException</a:t>
            </a:r>
            <a:r>
              <a:rPr lang="en-US" sz="2400" dirty="0">
                <a:latin typeface="Calibri" panose="020F0502020204030204" pitchFamily="34" charset="0"/>
                <a:cs typeface="Calibri" panose="020F0502020204030204" pitchFamily="34" charset="0"/>
              </a:rPr>
              <a:t>("not valid");  </a:t>
            </a:r>
          </a:p>
          <a:p>
            <a:pPr lvl="8">
              <a:defRPr/>
            </a:pPr>
            <a:r>
              <a:rPr lang="en-US" sz="2400" dirty="0">
                <a:latin typeface="Calibri" panose="020F0502020204030204" pitchFamily="34" charset="0"/>
                <a:cs typeface="Calibri" panose="020F0502020204030204" pitchFamily="34" charset="0"/>
              </a:rPr>
              <a:t>else  </a:t>
            </a:r>
          </a:p>
          <a:p>
            <a:pPr lvl="8">
              <a:defRPr/>
            </a:pPr>
            <a:r>
              <a:rPr lang="en-US" sz="2400" dirty="0">
                <a:latin typeface="Calibri" panose="020F0502020204030204" pitchFamily="34" charset="0"/>
                <a:cs typeface="Calibri" panose="020F0502020204030204" pitchFamily="34" charset="0"/>
              </a:rPr>
              <a:t>       </a:t>
            </a:r>
            <a:r>
              <a:rPr lang="en-US" sz="2400" dirty="0" err="1">
                <a:latin typeface="Calibri" panose="020F0502020204030204" pitchFamily="34" charset="0"/>
                <a:cs typeface="Calibri" panose="020F0502020204030204" pitchFamily="34" charset="0"/>
              </a:rPr>
              <a:t>System.out.println</a:t>
            </a:r>
            <a:r>
              <a:rPr lang="en-US" sz="2400" dirty="0">
                <a:latin typeface="Calibri" panose="020F0502020204030204" pitchFamily="34" charset="0"/>
                <a:cs typeface="Calibri" panose="020F0502020204030204" pitchFamily="34" charset="0"/>
              </a:rPr>
              <a:t>("welcome to vote");                                                                                                                                                         </a:t>
            </a:r>
          </a:p>
          <a:p>
            <a:pPr lvl="7">
              <a:defRPr/>
            </a:pPr>
            <a:r>
              <a:rPr lang="en-US" sz="2400" dirty="0">
                <a:latin typeface="Calibri" panose="020F0502020204030204" pitchFamily="34" charset="0"/>
                <a:cs typeface="Calibri" panose="020F0502020204030204" pitchFamily="34" charset="0"/>
              </a:rPr>
              <a:t> } </a:t>
            </a:r>
          </a:p>
          <a:p>
            <a:pPr lvl="7">
              <a:defRPr/>
            </a:pPr>
            <a:r>
              <a:rPr lang="en-US" sz="2400" dirty="0">
                <a:latin typeface="Calibri" panose="020F0502020204030204" pitchFamily="34" charset="0"/>
                <a:cs typeface="Calibri" panose="020F0502020204030204" pitchFamily="34" charset="0"/>
              </a:rPr>
              <a:t> public static void main(String </a:t>
            </a:r>
            <a:r>
              <a:rPr lang="en-US" sz="2400" dirty="0" err="1">
                <a:latin typeface="Calibri" panose="020F0502020204030204" pitchFamily="34" charset="0"/>
                <a:cs typeface="Calibri" panose="020F0502020204030204" pitchFamily="34" charset="0"/>
              </a:rPr>
              <a:t>args</a:t>
            </a:r>
            <a:r>
              <a:rPr lang="en-US" sz="2400" dirty="0">
                <a:latin typeface="Calibri" panose="020F0502020204030204" pitchFamily="34" charset="0"/>
                <a:cs typeface="Calibri" panose="020F0502020204030204" pitchFamily="34" charset="0"/>
              </a:rPr>
              <a:t>[]){  </a:t>
            </a:r>
          </a:p>
          <a:p>
            <a:pPr lvl="7">
              <a:defRPr/>
            </a:pPr>
            <a:r>
              <a:rPr lang="en-US" sz="2400" dirty="0">
                <a:latin typeface="Calibri" panose="020F0502020204030204" pitchFamily="34" charset="0"/>
                <a:cs typeface="Calibri" panose="020F0502020204030204" pitchFamily="34" charset="0"/>
              </a:rPr>
              <a:t>      validate(13);  </a:t>
            </a:r>
          </a:p>
          <a:p>
            <a:pPr lvl="7">
              <a:defRPr/>
            </a:pPr>
            <a:r>
              <a:rPr lang="en-US" sz="2400" dirty="0">
                <a:latin typeface="Calibri" panose="020F0502020204030204" pitchFamily="34" charset="0"/>
                <a:cs typeface="Calibri" panose="020F0502020204030204" pitchFamily="34" charset="0"/>
              </a:rPr>
              <a:t>      </a:t>
            </a:r>
            <a:r>
              <a:rPr lang="en-US" sz="2400" dirty="0" err="1">
                <a:latin typeface="Calibri" panose="020F0502020204030204" pitchFamily="34" charset="0"/>
                <a:cs typeface="Calibri" panose="020F0502020204030204" pitchFamily="34" charset="0"/>
              </a:rPr>
              <a:t>System.out.println</a:t>
            </a:r>
            <a:r>
              <a:rPr lang="en-US" sz="2400" dirty="0">
                <a:latin typeface="Calibri" panose="020F0502020204030204" pitchFamily="34" charset="0"/>
                <a:cs typeface="Calibri" panose="020F0502020204030204" pitchFamily="34" charset="0"/>
              </a:rPr>
              <a:t>("rest of the code...");  </a:t>
            </a:r>
          </a:p>
          <a:p>
            <a:pPr lvl="7">
              <a:defRPr/>
            </a:pPr>
            <a:r>
              <a:rPr lang="en-US" sz="2400" dirty="0">
                <a:latin typeface="Calibri" panose="020F0502020204030204" pitchFamily="34" charset="0"/>
                <a:cs typeface="Calibri" panose="020F0502020204030204" pitchFamily="34" charset="0"/>
              </a:rPr>
              <a:t>  }  </a:t>
            </a:r>
          </a:p>
          <a:p>
            <a:pPr lvl="6">
              <a:defRPr/>
            </a:pPr>
            <a:r>
              <a:rPr lang="en-US" sz="2400" dirty="0">
                <a:latin typeface="Calibri" panose="020F0502020204030204" pitchFamily="34" charset="0"/>
                <a:cs typeface="Calibri" panose="020F0502020204030204" pitchFamily="34" charset="0"/>
              </a:rPr>
              <a:t>}  </a:t>
            </a:r>
          </a:p>
          <a:p>
            <a:pPr>
              <a:defRPr/>
            </a:pPr>
            <a:endParaRPr lang="en-US" sz="2400" b="1" dirty="0"/>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xmlns="" id="{6DACFA3E-9D9C-4A34-835C-0A56FD7BBC5C}"/>
              </a:ext>
            </a:extLst>
          </p:cNvPr>
          <p:cNvSpPr>
            <a:spLocks noGrp="1"/>
          </p:cNvSpPr>
          <p:nvPr>
            <p:ph idx="1"/>
          </p:nvPr>
        </p:nvSpPr>
        <p:spPr/>
        <p:txBody>
          <a:bodyPr vert="horz" lIns="91426" tIns="45718" rIns="91426" bIns="45718" rtlCol="0" anchor="t">
            <a:normAutofit/>
          </a:bodyPr>
          <a:lstStyle/>
          <a:p>
            <a:r>
              <a:rPr lang="en-US" b="1" dirty="0"/>
              <a:t>Input a string of alphabets. Find out the number of occurrence of all alphabets in that string. Find out the alphabet with maximum occurrence.</a:t>
            </a:r>
          </a:p>
          <a:p>
            <a:r>
              <a:rPr lang="en-US" b="1" dirty="0"/>
              <a:t>Write a program that takes your full name as input and displays the abbreviations of the first and middle names except the last name which is displayed as it is. For example, if your name is Robert Brett </a:t>
            </a:r>
            <a:r>
              <a:rPr lang="en-US" b="1" dirty="0" err="1"/>
              <a:t>Roser</a:t>
            </a:r>
            <a:r>
              <a:rPr lang="en-US" b="1" dirty="0"/>
              <a:t>, then the output should be </a:t>
            </a:r>
            <a:r>
              <a:rPr lang="en-US" b="1" dirty="0" err="1"/>
              <a:t>R.B.Roser</a:t>
            </a:r>
            <a:r>
              <a:rPr lang="en-US" b="1" dirty="0" smtClean="0"/>
              <a:t>.</a:t>
            </a:r>
          </a:p>
          <a:p>
            <a:r>
              <a:rPr lang="en-US" b="1"/>
              <a:t>Write a program to find the sum and product of all elements of an array.</a:t>
            </a:r>
          </a:p>
          <a:p>
            <a:endParaRPr lang="en-US" b="1" dirty="0"/>
          </a:p>
        </p:txBody>
      </p:sp>
      <p:sp>
        <p:nvSpPr>
          <p:cNvPr id="3" name="Text Placeholder 2">
            <a:extLst>
              <a:ext uri="{FF2B5EF4-FFF2-40B4-BE49-F238E27FC236}">
                <a16:creationId xmlns:a16="http://schemas.microsoft.com/office/drawing/2014/main" xmlns="" id="{231E6203-6DEF-4136-88A0-B903E74BB33C}"/>
              </a:ext>
            </a:extLst>
          </p:cNvPr>
          <p:cNvSpPr>
            <a:spLocks noGrp="1"/>
          </p:cNvSpPr>
          <p:nvPr>
            <p:ph type="body" sz="quarter" idx="11"/>
          </p:nvPr>
        </p:nvSpPr>
        <p:spPr/>
        <p:txBody>
          <a:bodyPr/>
          <a:lstStyle/>
          <a:p>
            <a:r>
              <a:rPr lang="en-US" dirty="0" smtClean="0"/>
              <a:t>Practice </a:t>
            </a:r>
            <a:r>
              <a:rPr lang="en-US" dirty="0"/>
              <a:t>Task</a:t>
            </a:r>
          </a:p>
        </p:txBody>
      </p:sp>
      <p:sp>
        <p:nvSpPr>
          <p:cNvPr id="4" name="Text Placeholder 3">
            <a:extLst>
              <a:ext uri="{FF2B5EF4-FFF2-40B4-BE49-F238E27FC236}">
                <a16:creationId xmlns:a16="http://schemas.microsoft.com/office/drawing/2014/main" xmlns="" id="{7CB76397-1C0B-458B-A483-0B1F96544A79}"/>
              </a:ext>
            </a:extLst>
          </p:cNvPr>
          <p:cNvSpPr>
            <a:spLocks noGrp="1"/>
          </p:cNvSpPr>
          <p:nvPr>
            <p:ph type="body" sz="quarter" idx="12"/>
          </p:nvPr>
        </p:nvSpPr>
        <p:spPr>
          <a:xfrm>
            <a:off x="557530" y="1211339"/>
            <a:ext cx="3893699" cy="513944"/>
          </a:xfrm>
          <a:solidFill>
            <a:schemeClr val="accent3"/>
          </a:solidFill>
        </p:spPr>
        <p:txBody>
          <a:bodyPr/>
          <a:lstStyle/>
          <a:p>
            <a:r>
              <a:rPr lang="en-US" dirty="0"/>
              <a:t>Please complete the below </a:t>
            </a:r>
            <a:r>
              <a:rPr lang="en-US" dirty="0" smtClean="0"/>
              <a:t>Practice task</a:t>
            </a:r>
            <a:endParaRPr lang="en-US" dirty="0"/>
          </a:p>
        </p:txBody>
      </p:sp>
    </p:spTree>
    <p:extLst>
      <p:ext uri="{BB962C8B-B14F-4D97-AF65-F5344CB8AC3E}">
        <p14:creationId xmlns:p14="http://schemas.microsoft.com/office/powerpoint/2010/main" val="427480373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4800" dirty="0" smtClean="0"/>
              <a:t>Q &amp; A</a:t>
            </a:r>
            <a:endParaRPr lang="en-US" sz="4800" dirty="0"/>
          </a:p>
        </p:txBody>
      </p:sp>
      <p:sp>
        <p:nvSpPr>
          <p:cNvPr id="2" name="Slide Number Placeholder 1">
            <a:extLst>
              <a:ext uri="{FF2B5EF4-FFF2-40B4-BE49-F238E27FC236}">
                <a16:creationId xmlns:a16="http://schemas.microsoft.com/office/drawing/2014/main" xmlns="" id="{BD2203D6-46B2-544A-AEDD-86624A2E7DA7}"/>
              </a:ext>
            </a:extLst>
          </p:cNvPr>
          <p:cNvSpPr>
            <a:spLocks noGrp="1"/>
          </p:cNvSpPr>
          <p:nvPr>
            <p:ph type="sldNum" sz="quarter" idx="4294967295"/>
          </p:nvPr>
        </p:nvSpPr>
        <p:spPr>
          <a:xfrm>
            <a:off x="10361087" y="6434668"/>
            <a:ext cx="1830916" cy="423333"/>
          </a:xfrm>
          <a:prstGeom prst="rect">
            <a:avLst/>
          </a:prstGeom>
        </p:spPr>
        <p:txBody>
          <a:bodyPr lIns="121912" tIns="60956" rIns="121912" bIns="60956"/>
          <a:lstStyle/>
          <a:p>
            <a:fld id="{3A707DD9-E92B-45E8-BE0A-E6B2EDF345EB}" type="slidenum">
              <a:rPr lang="en-US">
                <a:solidFill>
                  <a:srgbClr val="222222"/>
                </a:solidFill>
              </a:rPr>
              <a:pPr/>
              <a:t>37</a:t>
            </a:fld>
            <a:endParaRPr lang="en-US" dirty="0">
              <a:solidFill>
                <a:srgbClr val="222222"/>
              </a:solidFill>
            </a:endParaRPr>
          </a:p>
        </p:txBody>
      </p:sp>
    </p:spTree>
    <p:extLst>
      <p:ext uri="{BB962C8B-B14F-4D97-AF65-F5344CB8AC3E}">
        <p14:creationId xmlns:p14="http://schemas.microsoft.com/office/powerpoint/2010/main" val="328870797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4800" dirty="0"/>
              <a:t>THANK YOU!</a:t>
            </a:r>
          </a:p>
        </p:txBody>
      </p:sp>
      <p:sp>
        <p:nvSpPr>
          <p:cNvPr id="2" name="Slide Number Placeholder 1">
            <a:extLst>
              <a:ext uri="{FF2B5EF4-FFF2-40B4-BE49-F238E27FC236}">
                <a16:creationId xmlns:a16="http://schemas.microsoft.com/office/drawing/2014/main" xmlns="" id="{BD2203D6-46B2-544A-AEDD-86624A2E7DA7}"/>
              </a:ext>
            </a:extLst>
          </p:cNvPr>
          <p:cNvSpPr>
            <a:spLocks noGrp="1"/>
          </p:cNvSpPr>
          <p:nvPr>
            <p:ph type="sldNum" sz="quarter" idx="4294967295"/>
          </p:nvPr>
        </p:nvSpPr>
        <p:spPr>
          <a:xfrm>
            <a:off x="10361087" y="6434668"/>
            <a:ext cx="1830916" cy="423333"/>
          </a:xfrm>
          <a:prstGeom prst="rect">
            <a:avLst/>
          </a:prstGeom>
        </p:spPr>
        <p:txBody>
          <a:bodyPr lIns="121898" tIns="60949" rIns="121898" bIns="60949"/>
          <a:lstStyle/>
          <a:p>
            <a:pPr defTabSz="914218"/>
            <a:fld id="{3A707DD9-E92B-45E8-BE0A-E6B2EDF345EB}" type="slidenum">
              <a:rPr lang="en-US">
                <a:solidFill>
                  <a:srgbClr val="222222"/>
                </a:solidFill>
              </a:rPr>
              <a:pPr defTabSz="914218"/>
              <a:t>38</a:t>
            </a:fld>
            <a:endParaRPr lang="en-US" dirty="0">
              <a:solidFill>
                <a:srgbClr val="222222"/>
              </a:solidFill>
            </a:endParaRPr>
          </a:p>
        </p:txBody>
      </p:sp>
    </p:spTree>
    <p:extLst>
      <p:ext uri="{BB962C8B-B14F-4D97-AF65-F5344CB8AC3E}">
        <p14:creationId xmlns:p14="http://schemas.microsoft.com/office/powerpoint/2010/main" val="328870797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71180" y="1311084"/>
            <a:ext cx="11106149" cy="4196433"/>
          </a:xfrm>
        </p:spPr>
        <p:txBody>
          <a:bodyPr/>
          <a:lstStyle/>
          <a:p>
            <a:pPr marL="0" indent="0">
              <a:buNone/>
            </a:pPr>
            <a:r>
              <a:rPr lang="en-US" sz="2400" dirty="0"/>
              <a:t>Strings represent a sequence of characters placed in a double quotes.</a:t>
            </a:r>
          </a:p>
          <a:p>
            <a:r>
              <a:rPr lang="en-US" sz="2000" dirty="0"/>
              <a:t>No need to use constructor every time.</a:t>
            </a:r>
          </a:p>
          <a:p>
            <a:r>
              <a:rPr lang="en-US" sz="2000" dirty="0"/>
              <a:t>Immutable.</a:t>
            </a:r>
          </a:p>
          <a:p>
            <a:r>
              <a:rPr lang="en-US" sz="2000" dirty="0"/>
              <a:t>Concatenation with </a:t>
            </a:r>
            <a:r>
              <a:rPr lang="en-US" sz="2000" b="1" dirty="0">
                <a:solidFill>
                  <a:schemeClr val="accent3"/>
                </a:solidFill>
                <a:latin typeface="Consolas" panose="020B0609020204030204" pitchFamily="49" charset="0"/>
              </a:rPr>
              <a:t>+</a:t>
            </a:r>
          </a:p>
          <a:p>
            <a:r>
              <a:rPr lang="en-US" sz="2000" dirty="0"/>
              <a:t>Equal evaluation</a:t>
            </a:r>
            <a:r>
              <a:rPr lang="en-US" sz="2000" dirty="0">
                <a:latin typeface="Consolas" panose="020B0609020204030204" pitchFamily="49" charset="0"/>
              </a:rPr>
              <a:t>:</a:t>
            </a:r>
            <a:r>
              <a:rPr lang="en-US" sz="2000" dirty="0">
                <a:solidFill>
                  <a:schemeClr val="accent2"/>
                </a:solidFill>
                <a:latin typeface="Consolas" panose="020B0609020204030204" pitchFamily="49" charset="0"/>
              </a:rPr>
              <a:t> </a:t>
            </a:r>
            <a:r>
              <a:rPr lang="en-US" sz="2000" b="1" dirty="0">
                <a:solidFill>
                  <a:schemeClr val="accent3"/>
                </a:solidFill>
                <a:latin typeface="Consolas" panose="020B0609020204030204" pitchFamily="49" charset="0"/>
              </a:rPr>
              <a:t>myString.equals(</a:t>
            </a:r>
            <a:r>
              <a:rPr lang="en-US" sz="2000" b="1" dirty="0" err="1">
                <a:solidFill>
                  <a:schemeClr val="accent3"/>
                </a:solidFill>
                <a:latin typeface="Consolas" panose="020B0609020204030204" pitchFamily="49" charset="0"/>
              </a:rPr>
              <a:t>otherString</a:t>
            </a:r>
            <a:r>
              <a:rPr lang="en-US" sz="2000" b="1" dirty="0">
                <a:solidFill>
                  <a:schemeClr val="accent3"/>
                </a:solidFill>
                <a:latin typeface="Consolas" panose="020B0609020204030204" pitchFamily="49" charset="0"/>
              </a:rPr>
              <a:t>)</a:t>
            </a:r>
          </a:p>
          <a:p>
            <a:r>
              <a:rPr lang="en-US" sz="2000" b="1" dirty="0" err="1">
                <a:solidFill>
                  <a:schemeClr val="accent3"/>
                </a:solidFill>
                <a:latin typeface="Consolas" panose="020B0609020204030204" pitchFamily="49" charset="0"/>
              </a:rPr>
              <a:t>StringBuilder</a:t>
            </a:r>
            <a:r>
              <a:rPr lang="en-US" sz="2000" dirty="0"/>
              <a:t> and </a:t>
            </a:r>
            <a:r>
              <a:rPr lang="en-US" sz="2000" b="1" dirty="0" err="1">
                <a:solidFill>
                  <a:schemeClr val="accent3"/>
                </a:solidFill>
                <a:latin typeface="Consolas" panose="020B0609020204030204" pitchFamily="49" charset="0"/>
              </a:rPr>
              <a:t>StringBuffer</a:t>
            </a:r>
            <a:r>
              <a:rPr lang="en-US" sz="2000" dirty="0"/>
              <a:t> to manipulate String</a:t>
            </a:r>
          </a:p>
          <a:p>
            <a:r>
              <a:rPr lang="en-US" sz="2000" dirty="0"/>
              <a:t>Important method: </a:t>
            </a:r>
            <a:r>
              <a:rPr lang="en-US" sz="2000" b="1" dirty="0" err="1">
                <a:solidFill>
                  <a:schemeClr val="accent3"/>
                </a:solidFill>
                <a:latin typeface="Consolas" panose="020B0609020204030204" pitchFamily="49" charset="0"/>
              </a:rPr>
              <a:t>Object.toString</a:t>
            </a:r>
            <a:r>
              <a:rPr lang="en-US" sz="2000" b="1" dirty="0">
                <a:solidFill>
                  <a:schemeClr val="accent3"/>
                </a:solidFill>
                <a:latin typeface="Consolas" panose="020B0609020204030204" pitchFamily="49" charset="0"/>
              </a:rPr>
              <a:t>()</a:t>
            </a:r>
          </a:p>
        </p:txBody>
      </p:sp>
      <p:sp>
        <p:nvSpPr>
          <p:cNvPr id="3" name="Text Placeholder 2"/>
          <p:cNvSpPr>
            <a:spLocks noGrp="1"/>
          </p:cNvSpPr>
          <p:nvPr>
            <p:ph type="body" sz="quarter" idx="11"/>
          </p:nvPr>
        </p:nvSpPr>
        <p:spPr/>
        <p:txBody>
          <a:bodyPr/>
          <a:lstStyle/>
          <a:p>
            <a:r>
              <a:rPr lang="hu-HU" dirty="0" smtClean="0"/>
              <a:t>String</a:t>
            </a:r>
            <a:r>
              <a:rPr lang="en-US" dirty="0" smtClean="0"/>
              <a:t>s</a:t>
            </a:r>
            <a:endParaRPr lang="en-US" dirty="0"/>
          </a:p>
        </p:txBody>
      </p:sp>
    </p:spTree>
    <p:extLst>
      <p:ext uri="{BB962C8B-B14F-4D97-AF65-F5344CB8AC3E}">
        <p14:creationId xmlns:p14="http://schemas.microsoft.com/office/powerpoint/2010/main" val="253581439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p:txBody>
          <a:bodyPr/>
          <a:lstStyle/>
          <a:p>
            <a:r>
              <a:rPr lang="hu-HU" dirty="0" smtClean="0"/>
              <a:t>String</a:t>
            </a:r>
            <a:r>
              <a:rPr lang="en-US" dirty="0" smtClean="0"/>
              <a:t>s</a:t>
            </a:r>
            <a:endParaRPr lang="en-US" dirty="0"/>
          </a:p>
        </p:txBody>
      </p:sp>
      <p:sp>
        <p:nvSpPr>
          <p:cNvPr id="4" name="Text Placeholder 3"/>
          <p:cNvSpPr>
            <a:spLocks noGrp="1"/>
          </p:cNvSpPr>
          <p:nvPr>
            <p:ph type="body" sz="quarter" idx="12"/>
          </p:nvPr>
        </p:nvSpPr>
        <p:spPr>
          <a:xfrm>
            <a:off x="557534" y="1018781"/>
            <a:ext cx="1136636" cy="384379"/>
          </a:xfrm>
          <a:solidFill>
            <a:schemeClr val="accent3"/>
          </a:solidFill>
        </p:spPr>
        <p:txBody>
          <a:bodyPr/>
          <a:lstStyle/>
          <a:p>
            <a:r>
              <a:rPr lang="hu-HU" dirty="0"/>
              <a:t>CREATION</a:t>
            </a:r>
            <a:endParaRPr lang="en-US" dirty="0"/>
          </a:p>
        </p:txBody>
      </p:sp>
      <p:sp>
        <p:nvSpPr>
          <p:cNvPr id="5" name="Rectangle 4"/>
          <p:cNvSpPr/>
          <p:nvPr/>
        </p:nvSpPr>
        <p:spPr>
          <a:xfrm>
            <a:off x="557533" y="1521149"/>
            <a:ext cx="3413115" cy="461665"/>
          </a:xfrm>
          <a:prstGeom prst="rect">
            <a:avLst/>
          </a:prstGeom>
          <a:solidFill>
            <a:schemeClr val="bg1">
              <a:lumMod val="95000"/>
            </a:schemeClr>
          </a:solidFill>
          <a:ln>
            <a:solidFill>
              <a:schemeClr val="tx1">
                <a:lumMod val="40000"/>
                <a:lumOff val="60000"/>
              </a:schemeClr>
            </a:solidFill>
          </a:ln>
        </p:spPr>
        <p:txBody>
          <a:bodyPr wrap="none" lIns="91426" tIns="45718" rIns="91426" bIns="45718">
            <a:spAutoFit/>
          </a:bodyPr>
          <a:lstStyle/>
          <a:p>
            <a:r>
              <a:rPr lang="en-US" sz="2400" dirty="0">
                <a:solidFill>
                  <a:srgbClr val="000000"/>
                </a:solidFill>
                <a:latin typeface="Consolas" panose="020B0609020204030204" pitchFamily="49" charset="0"/>
              </a:rPr>
              <a:t>String str = </a:t>
            </a:r>
            <a:r>
              <a:rPr lang="en-US" sz="2400" dirty="0">
                <a:solidFill>
                  <a:srgbClr val="880000"/>
                </a:solidFill>
                <a:latin typeface="Consolas" panose="020B0609020204030204" pitchFamily="49" charset="0"/>
              </a:rPr>
              <a:t>"Hi!"</a:t>
            </a:r>
            <a:r>
              <a:rPr lang="en-US" sz="2400" dirty="0">
                <a:solidFill>
                  <a:srgbClr val="000000"/>
                </a:solidFill>
                <a:latin typeface="Consolas" panose="020B0609020204030204" pitchFamily="49" charset="0"/>
              </a:rPr>
              <a:t>;</a:t>
            </a:r>
            <a:endParaRPr lang="en-US" sz="2400" dirty="0">
              <a:latin typeface="Consolas" panose="020B0609020204030204" pitchFamily="49" charset="0"/>
            </a:endParaRPr>
          </a:p>
        </p:txBody>
      </p:sp>
      <p:sp>
        <p:nvSpPr>
          <p:cNvPr id="6" name="Text Placeholder 3"/>
          <p:cNvSpPr txBox="1">
            <a:spLocks/>
          </p:cNvSpPr>
          <p:nvPr/>
        </p:nvSpPr>
        <p:spPr>
          <a:xfrm>
            <a:off x="557533" y="2449596"/>
            <a:ext cx="1460628" cy="301601"/>
          </a:xfrm>
          <a:prstGeom prst="rect">
            <a:avLst/>
          </a:prstGeom>
          <a:solidFill>
            <a:schemeClr val="accent3"/>
          </a:solidFill>
          <a:ln>
            <a:noFill/>
          </a:ln>
        </p:spPr>
        <p:txBody>
          <a:bodyPr wrap="none" lIns="91426" tIns="73142" rIns="91426" bIns="73142" anchor="ctr" anchorCtr="0">
            <a:spAutoFit/>
          </a:bodyPr>
          <a:lstStyle>
            <a:lvl1pPr marL="0" indent="0" algn="l" defTabSz="342900" rtl="0" eaLnBrk="1" latinLnBrk="0" hangingPunct="1">
              <a:spcBef>
                <a:spcPts val="0"/>
              </a:spcBef>
              <a:buFont typeface="Arial"/>
              <a:buNone/>
              <a:defRPr sz="1000" kern="1200">
                <a:solidFill>
                  <a:schemeClr val="bg1"/>
                </a:solidFill>
                <a:latin typeface="Arial Black"/>
                <a:ea typeface="+mn-ea"/>
                <a:cs typeface="Arial Black"/>
              </a:defRPr>
            </a:lvl1pPr>
            <a:lvl2pPr marL="557213" indent="-214313" algn="l" defTabSz="342900" rtl="0" eaLnBrk="1" latinLnBrk="0" hangingPunct="1">
              <a:spcBef>
                <a:spcPct val="20000"/>
              </a:spcBef>
              <a:buFont typeface="Arial"/>
              <a:buChar char="–"/>
              <a:defRPr sz="2100" kern="1200">
                <a:solidFill>
                  <a:schemeClr val="tx1"/>
                </a:solidFill>
                <a:latin typeface="+mn-lt"/>
                <a:ea typeface="+mn-ea"/>
                <a:cs typeface="+mn-cs"/>
              </a:defRPr>
            </a:lvl2pPr>
            <a:lvl3pPr marL="857250" indent="-171450" algn="l" defTabSz="342900" rtl="0" eaLnBrk="1" latinLnBrk="0" hangingPunct="1">
              <a:spcBef>
                <a:spcPct val="20000"/>
              </a:spcBef>
              <a:buFont typeface="Arial"/>
              <a:buChar char="•"/>
              <a:defRPr sz="1800" kern="1200">
                <a:solidFill>
                  <a:schemeClr val="tx1"/>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543050" indent="-171450" algn="l" defTabSz="342900" rtl="0" eaLnBrk="1" latinLnBrk="0" hangingPunct="1">
              <a:spcBef>
                <a:spcPct val="20000"/>
              </a:spcBef>
              <a:buFont typeface="Arial"/>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a:lstStyle>
          <a:p>
            <a:r>
              <a:rPr lang="hu-HU" dirty="0"/>
              <a:t>BEWARE OF NULL</a:t>
            </a:r>
            <a:endParaRPr lang="en-US" dirty="0"/>
          </a:p>
        </p:txBody>
      </p:sp>
      <p:sp>
        <p:nvSpPr>
          <p:cNvPr id="7" name="Rectangle 6"/>
          <p:cNvSpPr/>
          <p:nvPr/>
        </p:nvSpPr>
        <p:spPr>
          <a:xfrm>
            <a:off x="557531" y="3079288"/>
            <a:ext cx="5212404" cy="2677656"/>
          </a:xfrm>
          <a:prstGeom prst="rect">
            <a:avLst/>
          </a:prstGeom>
          <a:solidFill>
            <a:schemeClr val="bg1">
              <a:lumMod val="95000"/>
            </a:schemeClr>
          </a:solidFill>
          <a:ln>
            <a:solidFill>
              <a:schemeClr val="tx1">
                <a:lumMod val="40000"/>
                <a:lumOff val="60000"/>
              </a:schemeClr>
            </a:solidFill>
          </a:ln>
        </p:spPr>
        <p:txBody>
          <a:bodyPr wrap="square" lIns="91426" tIns="45718" rIns="91426" bIns="45718">
            <a:spAutoFit/>
          </a:bodyPr>
          <a:lstStyle/>
          <a:p>
            <a:r>
              <a:rPr lang="en-US" sz="2400" dirty="0">
                <a:solidFill>
                  <a:srgbClr val="000000"/>
                </a:solidFill>
                <a:latin typeface="Courier New" panose="02070309020205020404" pitchFamily="49" charset="0"/>
              </a:rPr>
              <a:t>String nullString = </a:t>
            </a:r>
            <a:r>
              <a:rPr lang="en-US" sz="2400" b="1" dirty="0">
                <a:solidFill>
                  <a:srgbClr val="000000"/>
                </a:solidFill>
                <a:latin typeface="Courier New" panose="02070309020205020404" pitchFamily="49" charset="0"/>
              </a:rPr>
              <a:t>null</a:t>
            </a:r>
            <a:r>
              <a:rPr lang="en-US" sz="2400" dirty="0">
                <a:solidFill>
                  <a:srgbClr val="000000"/>
                </a:solidFill>
                <a:latin typeface="Courier New" panose="02070309020205020404" pitchFamily="49" charset="0"/>
              </a:rPr>
              <a:t>;</a:t>
            </a:r>
            <a:endParaRPr lang="hu-HU" sz="2400" dirty="0">
              <a:solidFill>
                <a:srgbClr val="000000"/>
              </a:solidFill>
              <a:latin typeface="Courier New" panose="02070309020205020404" pitchFamily="49" charset="0"/>
            </a:endParaRPr>
          </a:p>
          <a:p>
            <a:r>
              <a:rPr lang="en-US" sz="2400" b="1" dirty="0">
                <a:solidFill>
                  <a:srgbClr val="000000"/>
                </a:solidFill>
                <a:latin typeface="Courier New" panose="02070309020205020404" pitchFamily="49" charset="0"/>
              </a:rPr>
              <a:t>if</a:t>
            </a:r>
            <a:r>
              <a:rPr lang="en-US" sz="2400" dirty="0">
                <a:solidFill>
                  <a:srgbClr val="000000"/>
                </a:solidFill>
                <a:latin typeface="Courier New" panose="02070309020205020404" pitchFamily="49" charset="0"/>
              </a:rPr>
              <a:t> (nullString != </a:t>
            </a:r>
            <a:r>
              <a:rPr lang="en-US" sz="2400" b="1" dirty="0">
                <a:solidFill>
                  <a:srgbClr val="000000"/>
                </a:solidFill>
                <a:latin typeface="Courier New" panose="02070309020205020404" pitchFamily="49" charset="0"/>
              </a:rPr>
              <a:t>null</a:t>
            </a:r>
            <a:r>
              <a:rPr lang="en-US" sz="2400" dirty="0">
                <a:solidFill>
                  <a:srgbClr val="000000"/>
                </a:solidFill>
                <a:latin typeface="Courier New" panose="02070309020205020404" pitchFamily="49" charset="0"/>
              </a:rPr>
              <a:t>) { </a:t>
            </a:r>
            <a:r>
              <a:rPr lang="en-US" sz="2400" dirty="0">
                <a:solidFill>
                  <a:srgbClr val="888888"/>
                </a:solidFill>
                <a:latin typeface="Courier New" panose="02070309020205020404" pitchFamily="49" charset="0"/>
              </a:rPr>
              <a:t>// Check</a:t>
            </a:r>
            <a:endParaRPr lang="hu-HU" sz="2400" dirty="0">
              <a:solidFill>
                <a:srgbClr val="888888"/>
              </a:solidFill>
              <a:latin typeface="Courier New" panose="02070309020205020404" pitchFamily="49" charset="0"/>
            </a:endParaRPr>
          </a:p>
          <a:p>
            <a:r>
              <a:rPr lang="hu-HU" sz="2400" dirty="0">
                <a:solidFill>
                  <a:srgbClr val="000000"/>
                </a:solidFill>
                <a:latin typeface="Courier New" panose="02070309020205020404" pitchFamily="49" charset="0"/>
              </a:rPr>
              <a:t>	</a:t>
            </a:r>
            <a:r>
              <a:rPr lang="en-US" sz="2400" dirty="0">
                <a:solidFill>
                  <a:srgbClr val="000000"/>
                </a:solidFill>
                <a:latin typeface="Courier New" panose="02070309020205020404" pitchFamily="49" charset="0"/>
              </a:rPr>
              <a:t>...</a:t>
            </a:r>
            <a:endParaRPr lang="hu-HU" sz="2400" dirty="0">
              <a:solidFill>
                <a:srgbClr val="000000"/>
              </a:solidFill>
              <a:latin typeface="Courier New" panose="02070309020205020404" pitchFamily="49" charset="0"/>
            </a:endParaRPr>
          </a:p>
          <a:p>
            <a:r>
              <a:rPr lang="en-US" sz="2400" dirty="0">
                <a:solidFill>
                  <a:srgbClr val="000000"/>
                </a:solidFill>
                <a:latin typeface="Courier New" panose="02070309020205020404" pitchFamily="49" charset="0"/>
              </a:rPr>
              <a:t>}</a:t>
            </a:r>
            <a:endParaRPr lang="hu-HU" sz="2400" dirty="0">
              <a:solidFill>
                <a:srgbClr val="000000"/>
              </a:solidFill>
              <a:latin typeface="Courier New" panose="02070309020205020404" pitchFamily="49" charset="0"/>
            </a:endParaRPr>
          </a:p>
          <a:p>
            <a:r>
              <a:rPr lang="en-US" sz="2400" dirty="0">
                <a:solidFill>
                  <a:srgbClr val="000000"/>
                </a:solidFill>
                <a:latin typeface="Courier New" panose="02070309020205020404" pitchFamily="49" charset="0"/>
              </a:rPr>
              <a:t> nullString.isEmpty(); </a:t>
            </a:r>
            <a:r>
              <a:rPr lang="en-US" sz="2400" dirty="0">
                <a:solidFill>
                  <a:srgbClr val="888888"/>
                </a:solidFill>
                <a:latin typeface="Courier New" panose="02070309020205020404" pitchFamily="49" charset="0"/>
              </a:rPr>
              <a:t>// NPE!</a:t>
            </a:r>
            <a:endParaRPr lang="en-US" sz="2400" dirty="0"/>
          </a:p>
        </p:txBody>
      </p:sp>
      <p:sp>
        <p:nvSpPr>
          <p:cNvPr id="8" name="Text Placeholder 3"/>
          <p:cNvSpPr txBox="1">
            <a:spLocks/>
          </p:cNvSpPr>
          <p:nvPr/>
        </p:nvSpPr>
        <p:spPr>
          <a:xfrm>
            <a:off x="6096000" y="2448710"/>
            <a:ext cx="2032901" cy="301601"/>
          </a:xfrm>
          <a:prstGeom prst="rect">
            <a:avLst/>
          </a:prstGeom>
          <a:solidFill>
            <a:schemeClr val="accent3"/>
          </a:solidFill>
          <a:ln>
            <a:noFill/>
          </a:ln>
        </p:spPr>
        <p:txBody>
          <a:bodyPr wrap="none" lIns="91426" tIns="73142" rIns="91426" bIns="73142" anchor="ctr" anchorCtr="0">
            <a:spAutoFit/>
          </a:bodyPr>
          <a:lstStyle>
            <a:lvl1pPr marL="0" indent="0" algn="l" defTabSz="342900" rtl="0" eaLnBrk="1" latinLnBrk="0" hangingPunct="1">
              <a:spcBef>
                <a:spcPts val="0"/>
              </a:spcBef>
              <a:buFont typeface="Arial"/>
              <a:buNone/>
              <a:defRPr sz="1000" kern="1200">
                <a:solidFill>
                  <a:schemeClr val="bg1"/>
                </a:solidFill>
                <a:latin typeface="Arial Black"/>
                <a:ea typeface="+mn-ea"/>
                <a:cs typeface="Arial Black"/>
              </a:defRPr>
            </a:lvl1pPr>
            <a:lvl2pPr marL="557213" indent="-214313" algn="l" defTabSz="342900" rtl="0" eaLnBrk="1" latinLnBrk="0" hangingPunct="1">
              <a:spcBef>
                <a:spcPct val="20000"/>
              </a:spcBef>
              <a:buFont typeface="Arial"/>
              <a:buChar char="–"/>
              <a:defRPr sz="2100" kern="1200">
                <a:solidFill>
                  <a:schemeClr val="tx1"/>
                </a:solidFill>
                <a:latin typeface="+mn-lt"/>
                <a:ea typeface="+mn-ea"/>
                <a:cs typeface="+mn-cs"/>
              </a:defRPr>
            </a:lvl2pPr>
            <a:lvl3pPr marL="857250" indent="-171450" algn="l" defTabSz="342900" rtl="0" eaLnBrk="1" latinLnBrk="0" hangingPunct="1">
              <a:spcBef>
                <a:spcPct val="20000"/>
              </a:spcBef>
              <a:buFont typeface="Arial"/>
              <a:buChar char="•"/>
              <a:defRPr sz="1800" kern="1200">
                <a:solidFill>
                  <a:schemeClr val="tx1"/>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543050" indent="-171450" algn="l" defTabSz="342900" rtl="0" eaLnBrk="1" latinLnBrk="0" hangingPunct="1">
              <a:spcBef>
                <a:spcPct val="20000"/>
              </a:spcBef>
              <a:buFont typeface="Arial"/>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a:lstStyle>
          <a:p>
            <a:r>
              <a:rPr lang="hu-HU" dirty="0"/>
              <a:t>MANY USEFUL FEATURES</a:t>
            </a:r>
            <a:endParaRPr lang="en-US" dirty="0"/>
          </a:p>
        </p:txBody>
      </p:sp>
      <p:sp>
        <p:nvSpPr>
          <p:cNvPr id="9" name="Rectangle 8"/>
          <p:cNvSpPr/>
          <p:nvPr/>
        </p:nvSpPr>
        <p:spPr>
          <a:xfrm>
            <a:off x="6096003" y="3045148"/>
            <a:ext cx="5387164" cy="3293209"/>
          </a:xfrm>
          <a:prstGeom prst="rect">
            <a:avLst/>
          </a:prstGeom>
          <a:solidFill>
            <a:schemeClr val="bg1">
              <a:lumMod val="95000"/>
            </a:schemeClr>
          </a:solidFill>
          <a:ln>
            <a:solidFill>
              <a:schemeClr val="tx1">
                <a:lumMod val="40000"/>
                <a:lumOff val="60000"/>
              </a:schemeClr>
            </a:solidFill>
          </a:ln>
        </p:spPr>
        <p:txBody>
          <a:bodyPr wrap="square" lIns="91426" tIns="45718" rIns="91426" bIns="45718">
            <a:spAutoFit/>
          </a:bodyPr>
          <a:lstStyle/>
          <a:p>
            <a:r>
              <a:rPr lang="hu-HU" sz="1600" dirty="0">
                <a:solidFill>
                  <a:srgbClr val="7F0055"/>
                </a:solidFill>
                <a:latin typeface="Consolas" panose="020B0609020204030204" pitchFamily="49" charset="0"/>
              </a:rPr>
              <a:t>  </a:t>
            </a:r>
            <a:r>
              <a:rPr lang="en-US" sz="1600" dirty="0">
                <a:solidFill>
                  <a:srgbClr val="7F0055"/>
                </a:solidFill>
                <a:latin typeface="Consolas" panose="020B0609020204030204" pitchFamily="49" charset="0"/>
              </a:rPr>
              <a:t>int</a:t>
            </a:r>
            <a:r>
              <a:rPr lang="en-US" sz="1600" dirty="0">
                <a:solidFill>
                  <a:srgbClr val="000000"/>
                </a:solidFill>
                <a:latin typeface="Consolas" panose="020B0609020204030204" pitchFamily="49" charset="0"/>
              </a:rPr>
              <a:t> length = </a:t>
            </a:r>
            <a:r>
              <a:rPr lang="en-US" sz="1600" dirty="0" err="1">
                <a:solidFill>
                  <a:srgbClr val="000000"/>
                </a:solidFill>
                <a:latin typeface="Consolas" panose="020B0609020204030204" pitchFamily="49" charset="0"/>
              </a:rPr>
              <a:t>s.length</a:t>
            </a:r>
            <a:r>
              <a:rPr lang="en-US" sz="1600" dirty="0">
                <a:solidFill>
                  <a:srgbClr val="000000"/>
                </a:solidFill>
                <a:latin typeface="Consolas" panose="020B0609020204030204" pitchFamily="49" charset="0"/>
              </a:rPr>
              <a:t>();</a:t>
            </a:r>
          </a:p>
          <a:p>
            <a:r>
              <a:rPr lang="en-US" sz="1600" dirty="0">
                <a:solidFill>
                  <a:srgbClr val="000000"/>
                </a:solidFill>
                <a:latin typeface="Consolas" panose="020B0609020204030204" pitchFamily="49" charset="0"/>
              </a:rPr>
              <a:t>  </a:t>
            </a:r>
            <a:r>
              <a:rPr lang="en-US" sz="1600" dirty="0">
                <a:solidFill>
                  <a:srgbClr val="7F0055"/>
                </a:solidFill>
                <a:latin typeface="Consolas" panose="020B0609020204030204" pitchFamily="49" charset="0"/>
              </a:rPr>
              <a:t>char</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firstChar</a:t>
            </a:r>
            <a:r>
              <a:rPr lang="en-US" sz="1600" dirty="0">
                <a:solidFill>
                  <a:srgbClr val="000000"/>
                </a:solidFill>
                <a:latin typeface="Consolas" panose="020B0609020204030204" pitchFamily="49" charset="0"/>
              </a:rPr>
              <a:t> = </a:t>
            </a:r>
            <a:r>
              <a:rPr lang="en-US" sz="1600" dirty="0" err="1">
                <a:solidFill>
                  <a:srgbClr val="000000"/>
                </a:solidFill>
                <a:latin typeface="Consolas" panose="020B0609020204030204" pitchFamily="49" charset="0"/>
              </a:rPr>
              <a:t>s.charAt</a:t>
            </a:r>
            <a:r>
              <a:rPr lang="en-US" sz="1600" dirty="0">
                <a:solidFill>
                  <a:srgbClr val="000000"/>
                </a:solidFill>
                <a:latin typeface="Consolas" panose="020B0609020204030204" pitchFamily="49" charset="0"/>
              </a:rPr>
              <a:t>(0);</a:t>
            </a:r>
          </a:p>
          <a:p>
            <a:r>
              <a:rPr lang="en-US" sz="1600" dirty="0">
                <a:solidFill>
                  <a:srgbClr val="000000"/>
                </a:solidFill>
                <a:latin typeface="Consolas" panose="020B0609020204030204" pitchFamily="49" charset="0"/>
              </a:rPr>
              <a:t>  </a:t>
            </a:r>
            <a:r>
              <a:rPr lang="en-US" sz="1600" dirty="0">
                <a:solidFill>
                  <a:srgbClr val="7F0055"/>
                </a:solidFill>
                <a:latin typeface="Consolas" panose="020B0609020204030204" pitchFamily="49" charset="0"/>
              </a:rPr>
              <a:t>char</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carr</a:t>
            </a:r>
            <a:r>
              <a:rPr lang="en-US" sz="1600" dirty="0">
                <a:solidFill>
                  <a:srgbClr val="000000"/>
                </a:solidFill>
                <a:latin typeface="Consolas" panose="020B0609020204030204" pitchFamily="49" charset="0"/>
              </a:rPr>
              <a:t> = </a:t>
            </a:r>
            <a:r>
              <a:rPr lang="en-US" sz="1600" dirty="0" err="1">
                <a:solidFill>
                  <a:srgbClr val="000000"/>
                </a:solidFill>
                <a:latin typeface="Consolas" panose="020B0609020204030204" pitchFamily="49" charset="0"/>
              </a:rPr>
              <a:t>s.toCharArray</a:t>
            </a:r>
            <a:r>
              <a:rPr lang="en-US" sz="1600" dirty="0">
                <a:solidFill>
                  <a:srgbClr val="000000"/>
                </a:solidFill>
                <a:latin typeface="Consolas" panose="020B0609020204030204" pitchFamily="49" charset="0"/>
              </a:rPr>
              <a:t>();</a:t>
            </a:r>
          </a:p>
          <a:p>
            <a:endParaRPr lang="en-US" sz="1600" dirty="0">
              <a:latin typeface="Consolas" panose="020B0609020204030204" pitchFamily="49" charset="0"/>
            </a:endParaRPr>
          </a:p>
          <a:p>
            <a:r>
              <a:rPr lang="en-US" sz="1600" dirty="0">
                <a:solidFill>
                  <a:srgbClr val="000000"/>
                </a:solidFill>
                <a:latin typeface="Consolas" panose="020B0609020204030204" pitchFamily="49" charset="0"/>
              </a:rPr>
              <a:t>  </a:t>
            </a:r>
            <a:r>
              <a:rPr lang="en-US" sz="1600" dirty="0">
                <a:solidFill>
                  <a:srgbClr val="7F0055"/>
                </a:solidFill>
                <a:latin typeface="Consolas" panose="020B0609020204030204" pitchFamily="49" charset="0"/>
              </a:rPr>
              <a:t>boolean</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isExecutable</a:t>
            </a:r>
            <a:r>
              <a:rPr lang="en-US" sz="1600" dirty="0">
                <a:solidFill>
                  <a:srgbClr val="000000"/>
                </a:solidFill>
                <a:latin typeface="Consolas" panose="020B0609020204030204" pitchFamily="49" charset="0"/>
              </a:rPr>
              <a:t> = </a:t>
            </a:r>
            <a:r>
              <a:rPr lang="en-US" sz="1600" dirty="0" err="1">
                <a:solidFill>
                  <a:srgbClr val="000000"/>
                </a:solidFill>
                <a:latin typeface="Consolas" panose="020B0609020204030204" pitchFamily="49" charset="0"/>
              </a:rPr>
              <a:t>s.endsWith</a:t>
            </a:r>
            <a:r>
              <a:rPr lang="en-US" sz="1600" dirty="0">
                <a:solidFill>
                  <a:srgbClr val="000000"/>
                </a:solidFill>
                <a:latin typeface="Consolas" panose="020B0609020204030204" pitchFamily="49" charset="0"/>
              </a:rPr>
              <a:t>(</a:t>
            </a:r>
            <a:r>
              <a:rPr lang="en-US" sz="1600" dirty="0">
                <a:solidFill>
                  <a:srgbClr val="2A00FF"/>
                </a:solidFill>
                <a:latin typeface="Consolas" panose="020B0609020204030204" pitchFamily="49" charset="0"/>
              </a:rPr>
              <a:t>".exe"</a:t>
            </a:r>
            <a:r>
              <a:rPr lang="en-US" sz="1600" dirty="0">
                <a:solidFill>
                  <a:srgbClr val="000000"/>
                </a:solidFill>
                <a:latin typeface="Consolas" panose="020B0609020204030204" pitchFamily="49" charset="0"/>
              </a:rPr>
              <a:t>);</a:t>
            </a:r>
          </a:p>
          <a:p>
            <a:r>
              <a:rPr lang="en-US" sz="1600" dirty="0">
                <a:solidFill>
                  <a:srgbClr val="000000"/>
                </a:solidFill>
                <a:latin typeface="Consolas" panose="020B0609020204030204" pitchFamily="49" charset="0"/>
              </a:rPr>
              <a:t>  </a:t>
            </a:r>
            <a:r>
              <a:rPr lang="en-US" sz="1600" dirty="0">
                <a:solidFill>
                  <a:srgbClr val="7F0055"/>
                </a:solidFill>
                <a:latin typeface="Consolas" panose="020B0609020204030204" pitchFamily="49" charset="0"/>
              </a:rPr>
              <a:t>boolean</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isEmpty</a:t>
            </a:r>
            <a:r>
              <a:rPr lang="en-US" sz="1600" dirty="0">
                <a:solidFill>
                  <a:srgbClr val="000000"/>
                </a:solidFill>
                <a:latin typeface="Consolas" panose="020B0609020204030204" pitchFamily="49" charset="0"/>
              </a:rPr>
              <a:t> = </a:t>
            </a:r>
            <a:r>
              <a:rPr lang="en-US" sz="1600" dirty="0" err="1">
                <a:solidFill>
                  <a:srgbClr val="000000"/>
                </a:solidFill>
                <a:latin typeface="Consolas" panose="020B0609020204030204" pitchFamily="49" charset="0"/>
              </a:rPr>
              <a:t>s.isEmpty</a:t>
            </a:r>
            <a:r>
              <a:rPr lang="en-US" sz="1600" dirty="0">
                <a:solidFill>
                  <a:srgbClr val="000000"/>
                </a:solidFill>
                <a:latin typeface="Consolas" panose="020B0609020204030204" pitchFamily="49" charset="0"/>
              </a:rPr>
              <a:t>();</a:t>
            </a:r>
          </a:p>
          <a:p>
            <a:r>
              <a:rPr lang="en-US" sz="1600" dirty="0">
                <a:solidFill>
                  <a:srgbClr val="000000"/>
                </a:solidFill>
                <a:latin typeface="Consolas" panose="020B0609020204030204" pitchFamily="49" charset="0"/>
              </a:rPr>
              <a:t>  </a:t>
            </a:r>
            <a:r>
              <a:rPr lang="en-US" sz="1600" dirty="0">
                <a:solidFill>
                  <a:srgbClr val="7F0055"/>
                </a:solidFill>
                <a:latin typeface="Consolas" panose="020B0609020204030204" pitchFamily="49" charset="0"/>
              </a:rPr>
              <a:t>int</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aidx</a:t>
            </a:r>
            <a:r>
              <a:rPr lang="en-US" sz="1600" dirty="0">
                <a:solidFill>
                  <a:srgbClr val="000000"/>
                </a:solidFill>
                <a:latin typeface="Consolas" panose="020B0609020204030204" pitchFamily="49" charset="0"/>
              </a:rPr>
              <a:t> = </a:t>
            </a:r>
            <a:r>
              <a:rPr lang="en-US" sz="1600" dirty="0" err="1">
                <a:solidFill>
                  <a:srgbClr val="000000"/>
                </a:solidFill>
                <a:latin typeface="Consolas" panose="020B0609020204030204" pitchFamily="49" charset="0"/>
              </a:rPr>
              <a:t>s.indexOf</a:t>
            </a:r>
            <a:r>
              <a:rPr lang="en-US" sz="1600" dirty="0">
                <a:solidFill>
                  <a:srgbClr val="000000"/>
                </a:solidFill>
                <a:latin typeface="Consolas" panose="020B0609020204030204" pitchFamily="49" charset="0"/>
              </a:rPr>
              <a:t>(</a:t>
            </a:r>
            <a:r>
              <a:rPr lang="en-US" sz="1600" dirty="0">
                <a:solidFill>
                  <a:srgbClr val="2A00FF"/>
                </a:solidFill>
                <a:latin typeface="Consolas" panose="020B0609020204030204" pitchFamily="49" charset="0"/>
              </a:rPr>
              <a:t>'a'</a:t>
            </a:r>
            <a:r>
              <a:rPr lang="en-US" sz="1600" dirty="0">
                <a:solidFill>
                  <a:srgbClr val="000000"/>
                </a:solidFill>
                <a:latin typeface="Consolas" panose="020B0609020204030204" pitchFamily="49" charset="0"/>
              </a:rPr>
              <a:t>);</a:t>
            </a:r>
          </a:p>
          <a:p>
            <a:r>
              <a:rPr lang="en-US" sz="1600" dirty="0">
                <a:solidFill>
                  <a:srgbClr val="000000"/>
                </a:solidFill>
                <a:latin typeface="Consolas" panose="020B0609020204030204" pitchFamily="49" charset="0"/>
              </a:rPr>
              <a:t>  </a:t>
            </a:r>
            <a:r>
              <a:rPr lang="en-US" sz="1600" dirty="0">
                <a:solidFill>
                  <a:srgbClr val="7F0055"/>
                </a:solidFill>
                <a:latin typeface="Consolas" panose="020B0609020204030204" pitchFamily="49" charset="0"/>
              </a:rPr>
              <a:t>boolean</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hasEM</a:t>
            </a:r>
            <a:r>
              <a:rPr lang="en-US" sz="1600" dirty="0">
                <a:solidFill>
                  <a:srgbClr val="000000"/>
                </a:solidFill>
                <a:latin typeface="Consolas" panose="020B0609020204030204" pitchFamily="49" charset="0"/>
              </a:rPr>
              <a:t> = </a:t>
            </a:r>
            <a:r>
              <a:rPr lang="en-US" sz="1600" dirty="0" err="1">
                <a:solidFill>
                  <a:srgbClr val="000000"/>
                </a:solidFill>
                <a:latin typeface="Consolas" panose="020B0609020204030204" pitchFamily="49" charset="0"/>
              </a:rPr>
              <a:t>s.contains</a:t>
            </a:r>
            <a:r>
              <a:rPr lang="en-US" sz="1600" dirty="0">
                <a:solidFill>
                  <a:srgbClr val="000000"/>
                </a:solidFill>
                <a:latin typeface="Consolas" panose="020B0609020204030204" pitchFamily="49" charset="0"/>
              </a:rPr>
              <a:t>(</a:t>
            </a:r>
            <a:r>
              <a:rPr lang="en-US" sz="1600" dirty="0">
                <a:solidFill>
                  <a:srgbClr val="2A00FF"/>
                </a:solidFill>
                <a:latin typeface="Consolas" panose="020B0609020204030204" pitchFamily="49" charset="0"/>
              </a:rPr>
              <a:t>'!'</a:t>
            </a:r>
            <a:r>
              <a:rPr lang="en-US" sz="1600" dirty="0">
                <a:solidFill>
                  <a:srgbClr val="000000"/>
                </a:solidFill>
                <a:latin typeface="Consolas" panose="020B0609020204030204" pitchFamily="49" charset="0"/>
              </a:rPr>
              <a:t>);</a:t>
            </a:r>
          </a:p>
          <a:p>
            <a:endParaRPr lang="en-US" sz="1600" dirty="0">
              <a:latin typeface="Consolas" panose="020B0609020204030204" pitchFamily="49" charset="0"/>
            </a:endParaRPr>
          </a:p>
          <a:p>
            <a:r>
              <a:rPr lang="en-US" sz="1600" dirty="0">
                <a:solidFill>
                  <a:srgbClr val="000000"/>
                </a:solidFill>
                <a:latin typeface="Consolas" panose="020B0609020204030204" pitchFamily="49" charset="0"/>
              </a:rPr>
              <a:t>  String upper = s.toUpperCase();</a:t>
            </a:r>
          </a:p>
          <a:p>
            <a:r>
              <a:rPr lang="en-US" sz="1600" dirty="0">
                <a:solidFill>
                  <a:srgbClr val="000000"/>
                </a:solidFill>
                <a:latin typeface="Consolas" panose="020B0609020204030204" pitchFamily="49" charset="0"/>
              </a:rPr>
              <a:t>  String hai = s.substring(1, 3);</a:t>
            </a:r>
          </a:p>
          <a:p>
            <a:r>
              <a:rPr lang="en-US" sz="1600" dirty="0">
                <a:solidFill>
                  <a:srgbClr val="000000"/>
                </a:solidFill>
                <a:latin typeface="Consolas" panose="020B0609020204030204" pitchFamily="49" charset="0"/>
              </a:rPr>
              <a:t>  String haiThere = hai + </a:t>
            </a:r>
            <a:r>
              <a:rPr lang="en-US" sz="1600" dirty="0">
                <a:solidFill>
                  <a:srgbClr val="2A00FF"/>
                </a:solidFill>
                <a:latin typeface="Consolas" panose="020B0609020204030204" pitchFamily="49" charset="0"/>
              </a:rPr>
              <a:t>" there"</a:t>
            </a:r>
            <a:r>
              <a:rPr lang="en-US" sz="1600" dirty="0">
                <a:solidFill>
                  <a:srgbClr val="000000"/>
                </a:solidFill>
                <a:latin typeface="Consolas" panose="020B0609020204030204" pitchFamily="49" charset="0"/>
              </a:rPr>
              <a:t>.</a:t>
            </a:r>
          </a:p>
          <a:p>
            <a:r>
              <a:rPr lang="en-US" sz="1600" dirty="0">
                <a:solidFill>
                  <a:srgbClr val="000000"/>
                </a:solidFill>
                <a:latin typeface="Consolas" panose="020B0609020204030204" pitchFamily="49" charset="0"/>
              </a:rPr>
              <a:t>  String[] haiThereArr = haiThere.split(</a:t>
            </a:r>
            <a:r>
              <a:rPr lang="en-US" sz="1600" dirty="0">
                <a:solidFill>
                  <a:srgbClr val="2A00FF"/>
                </a:solidFill>
                <a:latin typeface="Consolas" panose="020B0609020204030204" pitchFamily="49" charset="0"/>
              </a:rPr>
              <a:t>" "</a:t>
            </a:r>
            <a:r>
              <a:rPr lang="en-US" sz="1600" dirty="0">
                <a:solidFill>
                  <a:srgbClr val="000000"/>
                </a:solidFill>
                <a:latin typeface="Consolas" panose="020B0609020204030204" pitchFamily="49" charset="0"/>
              </a:rPr>
              <a:t>);</a:t>
            </a:r>
            <a:endParaRPr lang="en-US" sz="1600" dirty="0"/>
          </a:p>
        </p:txBody>
      </p:sp>
      <p:sp>
        <p:nvSpPr>
          <p:cNvPr id="10" name="Rectangle 9">
            <a:extLst>
              <a:ext uri="{FF2B5EF4-FFF2-40B4-BE49-F238E27FC236}">
                <a16:creationId xmlns:a16="http://schemas.microsoft.com/office/drawing/2014/main" xmlns="" id="{587EB696-E7C7-4DE1-A04D-A5F51C54265C}"/>
              </a:ext>
            </a:extLst>
          </p:cNvPr>
          <p:cNvSpPr/>
          <p:nvPr/>
        </p:nvSpPr>
        <p:spPr>
          <a:xfrm>
            <a:off x="6096011" y="1267420"/>
            <a:ext cx="5282215" cy="830997"/>
          </a:xfrm>
          <a:prstGeom prst="rect">
            <a:avLst/>
          </a:prstGeom>
          <a:solidFill>
            <a:schemeClr val="bg1">
              <a:lumMod val="95000"/>
            </a:schemeClr>
          </a:solidFill>
          <a:ln>
            <a:solidFill>
              <a:schemeClr val="tx1">
                <a:lumMod val="40000"/>
                <a:lumOff val="60000"/>
              </a:schemeClr>
            </a:solidFill>
          </a:ln>
        </p:spPr>
        <p:txBody>
          <a:bodyPr wrap="none" lIns="91426" tIns="45718" rIns="91426" bIns="45718">
            <a:spAutoFit/>
          </a:bodyPr>
          <a:lstStyle/>
          <a:p>
            <a:r>
              <a:rPr lang="en-US" sz="2400" dirty="0">
                <a:solidFill>
                  <a:srgbClr val="000000"/>
                </a:solidFill>
                <a:latin typeface="Consolas" panose="020B0609020204030204" pitchFamily="49" charset="0"/>
              </a:rPr>
              <a:t>Char data[]= </a:t>
            </a:r>
            <a:r>
              <a:rPr lang="en-US" sz="2400" dirty="0">
                <a:solidFill>
                  <a:srgbClr val="880000"/>
                </a:solidFill>
                <a:latin typeface="Consolas" panose="020B0609020204030204" pitchFamily="49" charset="0"/>
              </a:rPr>
              <a:t>{‘H’,’I’};</a:t>
            </a:r>
          </a:p>
          <a:p>
            <a:r>
              <a:rPr lang="en-US" sz="2400" dirty="0">
                <a:solidFill>
                  <a:srgbClr val="000000"/>
                </a:solidFill>
                <a:latin typeface="Consolas" panose="020B0609020204030204" pitchFamily="49" charset="0"/>
              </a:rPr>
              <a:t>String str = </a:t>
            </a:r>
            <a:r>
              <a:rPr lang="en-US" sz="2400" dirty="0">
                <a:solidFill>
                  <a:srgbClr val="880000"/>
                </a:solidFill>
                <a:latin typeface="Consolas" panose="020B0609020204030204" pitchFamily="49" charset="0"/>
              </a:rPr>
              <a:t>new String(data)</a:t>
            </a:r>
            <a:r>
              <a:rPr lang="en-US" sz="2400" dirty="0">
                <a:solidFill>
                  <a:srgbClr val="000000"/>
                </a:solidFill>
                <a:latin typeface="Consolas" panose="020B0609020204030204" pitchFamily="49" charset="0"/>
              </a:rPr>
              <a:t>;</a:t>
            </a:r>
            <a:endParaRPr lang="en-US" sz="2400" dirty="0">
              <a:latin typeface="Consolas" panose="020B0609020204030204" pitchFamily="49" charset="0"/>
            </a:endParaRPr>
          </a:p>
        </p:txBody>
      </p:sp>
      <p:cxnSp>
        <p:nvCxnSpPr>
          <p:cNvPr id="11" name="Straight Arrow Connector 10">
            <a:extLst>
              <a:ext uri="{FF2B5EF4-FFF2-40B4-BE49-F238E27FC236}">
                <a16:creationId xmlns:a16="http://schemas.microsoft.com/office/drawing/2014/main" xmlns="" id="{524FBC1D-2474-4DB2-8463-7A9DDA3D9841}"/>
              </a:ext>
            </a:extLst>
          </p:cNvPr>
          <p:cNvCxnSpPr>
            <a:cxnSpLocks/>
            <a:stCxn id="5" idx="3"/>
          </p:cNvCxnSpPr>
          <p:nvPr/>
        </p:nvCxnSpPr>
        <p:spPr>
          <a:xfrm flipV="1">
            <a:off x="3970645" y="1728075"/>
            <a:ext cx="2125355" cy="23900"/>
          </a:xfrm>
          <a:prstGeom prst="straightConnector1">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8899937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1"/>
          <p:cNvSpPr>
            <a:spLocks noGrp="1"/>
          </p:cNvSpPr>
          <p:nvPr>
            <p:ph idx="1"/>
          </p:nvPr>
        </p:nvSpPr>
        <p:spPr>
          <a:xfrm>
            <a:off x="4734677" y="1423641"/>
            <a:ext cx="8256200" cy="776649"/>
          </a:xfrm>
        </p:spPr>
        <p:txBody>
          <a:bodyPr>
            <a:noAutofit/>
          </a:bodyPr>
          <a:lstStyle/>
          <a:p>
            <a:r>
              <a:rPr lang="hu-HU" sz="1600" b="1" dirty="0">
                <a:solidFill>
                  <a:schemeClr val="accent3"/>
                </a:solidFill>
                <a:latin typeface="Consolas" panose="020B0609020204030204" pitchFamily="49" charset="0"/>
              </a:rPr>
              <a:t>replaceAll()</a:t>
            </a:r>
            <a:r>
              <a:rPr lang="hu-HU" sz="1600" dirty="0">
                <a:solidFill>
                  <a:schemeClr val="accent3"/>
                </a:solidFill>
                <a:latin typeface="+mj-lt"/>
              </a:rPr>
              <a:t>,</a:t>
            </a:r>
            <a:r>
              <a:rPr lang="hu-HU" sz="1600" dirty="0">
                <a:solidFill>
                  <a:schemeClr val="accent3"/>
                </a:solidFill>
                <a:latin typeface="Consolas" panose="020B0609020204030204" pitchFamily="49" charset="0"/>
              </a:rPr>
              <a:t> </a:t>
            </a:r>
            <a:r>
              <a:rPr lang="hu-HU" sz="1600" b="1" dirty="0">
                <a:solidFill>
                  <a:schemeClr val="accent3"/>
                </a:solidFill>
                <a:latin typeface="Consolas" panose="020B0609020204030204" pitchFamily="49" charset="0"/>
              </a:rPr>
              <a:t>split()</a:t>
            </a:r>
            <a:r>
              <a:rPr lang="en-US" sz="1600" b="1" dirty="0">
                <a:solidFill>
                  <a:schemeClr val="accent3"/>
                </a:solidFill>
                <a:latin typeface="Consolas" panose="020B0609020204030204" pitchFamily="49" charset="0"/>
              </a:rPr>
              <a:t>, substring(), </a:t>
            </a:r>
            <a:r>
              <a:rPr lang="en-US" sz="1600" b="1" dirty="0" err="1">
                <a:solidFill>
                  <a:schemeClr val="accent3"/>
                </a:solidFill>
                <a:latin typeface="Consolas" panose="020B0609020204030204" pitchFamily="49" charset="0"/>
              </a:rPr>
              <a:t>equalsIgnoreCase</a:t>
            </a:r>
            <a:r>
              <a:rPr lang="en-US" sz="1600" b="1" dirty="0">
                <a:solidFill>
                  <a:schemeClr val="accent3"/>
                </a:solidFill>
                <a:latin typeface="Consolas" panose="020B0609020204030204" pitchFamily="49" charset="0"/>
              </a:rPr>
              <a:t>(), </a:t>
            </a:r>
          </a:p>
          <a:p>
            <a:r>
              <a:rPr lang="en-US" sz="1600" b="1" dirty="0" err="1">
                <a:solidFill>
                  <a:schemeClr val="accent3"/>
                </a:solidFill>
                <a:latin typeface="Consolas" panose="020B0609020204030204" pitchFamily="49" charset="0"/>
              </a:rPr>
              <a:t>toLowerCase</a:t>
            </a:r>
            <a:r>
              <a:rPr lang="en-US" sz="1600" b="1" dirty="0">
                <a:solidFill>
                  <a:schemeClr val="accent3"/>
                </a:solidFill>
                <a:latin typeface="Consolas" panose="020B0609020204030204" pitchFamily="49" charset="0"/>
              </a:rPr>
              <a:t>(), </a:t>
            </a:r>
            <a:r>
              <a:rPr lang="en-US" sz="1600" b="1" dirty="0" err="1">
                <a:solidFill>
                  <a:schemeClr val="accent3"/>
                </a:solidFill>
                <a:latin typeface="Consolas" panose="020B0609020204030204" pitchFamily="49" charset="0"/>
              </a:rPr>
              <a:t>toUpperCase</a:t>
            </a:r>
            <a:r>
              <a:rPr lang="en-US" sz="1600" b="1" dirty="0">
                <a:solidFill>
                  <a:schemeClr val="accent3"/>
                </a:solidFill>
                <a:latin typeface="Consolas" panose="020B0609020204030204" pitchFamily="49" charset="0"/>
              </a:rPr>
              <a:t>()</a:t>
            </a:r>
            <a:endParaRPr lang="hu-HU" dirty="0">
              <a:solidFill>
                <a:schemeClr val="accent3"/>
              </a:solidFill>
            </a:endParaRPr>
          </a:p>
        </p:txBody>
      </p:sp>
      <p:sp>
        <p:nvSpPr>
          <p:cNvPr id="3" name="Text Placeholder 2"/>
          <p:cNvSpPr>
            <a:spLocks noGrp="1"/>
          </p:cNvSpPr>
          <p:nvPr>
            <p:ph type="body" sz="quarter" idx="11"/>
          </p:nvPr>
        </p:nvSpPr>
        <p:spPr/>
        <p:txBody>
          <a:bodyPr/>
          <a:lstStyle/>
          <a:p>
            <a:r>
              <a:rPr lang="hu-HU" dirty="0"/>
              <a:t>String</a:t>
            </a:r>
            <a:r>
              <a:rPr lang="en-US" dirty="0"/>
              <a:t>s</a:t>
            </a:r>
          </a:p>
        </p:txBody>
      </p:sp>
      <p:sp>
        <p:nvSpPr>
          <p:cNvPr id="5" name="Rectangle 4"/>
          <p:cNvSpPr/>
          <p:nvPr/>
        </p:nvSpPr>
        <p:spPr>
          <a:xfrm>
            <a:off x="279740" y="1577866"/>
            <a:ext cx="4029637" cy="1938991"/>
          </a:xfrm>
          <a:prstGeom prst="rect">
            <a:avLst/>
          </a:prstGeom>
          <a:solidFill>
            <a:schemeClr val="bg1">
              <a:lumMod val="95000"/>
            </a:schemeClr>
          </a:solidFill>
          <a:ln>
            <a:solidFill>
              <a:schemeClr val="tx1">
                <a:lumMod val="40000"/>
                <a:lumOff val="60000"/>
              </a:schemeClr>
            </a:solidFill>
          </a:ln>
        </p:spPr>
        <p:txBody>
          <a:bodyPr wrap="square" lIns="91426" tIns="45718" rIns="91426" bIns="45718">
            <a:spAutoFit/>
          </a:bodyPr>
          <a:lstStyle/>
          <a:p>
            <a:r>
              <a:rPr lang="nn-NO" sz="1500" dirty="0">
                <a:solidFill>
                  <a:srgbClr val="7F0055"/>
                </a:solidFill>
                <a:latin typeface="Consolas" panose="020B0609020204030204" pitchFamily="49" charset="0"/>
              </a:rPr>
              <a:t>for</a:t>
            </a:r>
            <a:r>
              <a:rPr lang="nn-NO" sz="1500" dirty="0">
                <a:solidFill>
                  <a:srgbClr val="000000"/>
                </a:solidFill>
                <a:latin typeface="Consolas" panose="020B0609020204030204" pitchFamily="49" charset="0"/>
              </a:rPr>
              <a:t> (</a:t>
            </a:r>
            <a:r>
              <a:rPr lang="nn-NO" sz="1500" dirty="0">
                <a:solidFill>
                  <a:srgbClr val="7F0055"/>
                </a:solidFill>
                <a:latin typeface="Consolas" panose="020B0609020204030204" pitchFamily="49" charset="0"/>
              </a:rPr>
              <a:t>int</a:t>
            </a:r>
            <a:r>
              <a:rPr lang="nn-NO" sz="1500" dirty="0">
                <a:solidFill>
                  <a:srgbClr val="000000"/>
                </a:solidFill>
                <a:latin typeface="Consolas" panose="020B0609020204030204" pitchFamily="49" charset="0"/>
              </a:rPr>
              <a:t> i=0; i&lt;s.length(); ++i) {</a:t>
            </a:r>
          </a:p>
          <a:p>
            <a:r>
              <a:rPr lang="en-US" sz="1500" dirty="0">
                <a:solidFill>
                  <a:srgbClr val="000000"/>
                </a:solidFill>
                <a:latin typeface="Consolas" panose="020B0609020204030204" pitchFamily="49" charset="0"/>
              </a:rPr>
              <a:t>      </a:t>
            </a:r>
            <a:r>
              <a:rPr lang="en-US" sz="1500" dirty="0">
                <a:solidFill>
                  <a:srgbClr val="7F0055"/>
                </a:solidFill>
                <a:latin typeface="Consolas" panose="020B0609020204030204" pitchFamily="49" charset="0"/>
              </a:rPr>
              <a:t>char</a:t>
            </a:r>
            <a:r>
              <a:rPr lang="en-US" sz="1500" dirty="0">
                <a:solidFill>
                  <a:srgbClr val="000000"/>
                </a:solidFill>
                <a:latin typeface="Consolas" panose="020B0609020204030204" pitchFamily="49" charset="0"/>
              </a:rPr>
              <a:t> act = </a:t>
            </a:r>
            <a:r>
              <a:rPr lang="en-US" sz="1500" dirty="0" err="1">
                <a:solidFill>
                  <a:srgbClr val="000000"/>
                </a:solidFill>
                <a:latin typeface="Consolas" panose="020B0609020204030204" pitchFamily="49" charset="0"/>
              </a:rPr>
              <a:t>s.charAt</a:t>
            </a:r>
            <a:r>
              <a:rPr lang="en-US" sz="1500" dirty="0">
                <a:solidFill>
                  <a:srgbClr val="000000"/>
                </a:solidFill>
                <a:latin typeface="Consolas" panose="020B0609020204030204" pitchFamily="49" charset="0"/>
              </a:rPr>
              <a:t>(i);</a:t>
            </a:r>
          </a:p>
          <a:p>
            <a:r>
              <a:rPr lang="en-US" sz="1500" dirty="0">
                <a:solidFill>
                  <a:srgbClr val="000000"/>
                </a:solidFill>
                <a:latin typeface="Consolas" panose="020B0609020204030204" pitchFamily="49" charset="0"/>
              </a:rPr>
              <a:t>      ...</a:t>
            </a:r>
          </a:p>
          <a:p>
            <a:r>
              <a:rPr lang="en-US" sz="1500" dirty="0">
                <a:solidFill>
                  <a:srgbClr val="000000"/>
                </a:solidFill>
                <a:latin typeface="Consolas" panose="020B0609020204030204" pitchFamily="49" charset="0"/>
              </a:rPr>
              <a:t>  }</a:t>
            </a:r>
          </a:p>
          <a:p>
            <a:endParaRPr lang="en-US" sz="1500" dirty="0">
              <a:latin typeface="Consolas" panose="020B0609020204030204" pitchFamily="49" charset="0"/>
            </a:endParaRPr>
          </a:p>
          <a:p>
            <a:r>
              <a:rPr lang="en-US" sz="1500" dirty="0">
                <a:solidFill>
                  <a:srgbClr val="000000"/>
                </a:solidFill>
                <a:latin typeface="Consolas" panose="020B0609020204030204" pitchFamily="49" charset="0"/>
              </a:rPr>
              <a:t>  </a:t>
            </a:r>
            <a:r>
              <a:rPr lang="en-US" sz="1500" dirty="0">
                <a:solidFill>
                  <a:srgbClr val="7F0055"/>
                </a:solidFill>
                <a:latin typeface="Consolas" panose="020B0609020204030204" pitchFamily="49" charset="0"/>
              </a:rPr>
              <a:t>for</a:t>
            </a:r>
            <a:r>
              <a:rPr lang="en-US" sz="1500" dirty="0">
                <a:solidFill>
                  <a:srgbClr val="000000"/>
                </a:solidFill>
                <a:latin typeface="Consolas" panose="020B0609020204030204" pitchFamily="49" charset="0"/>
              </a:rPr>
              <a:t> (</a:t>
            </a:r>
            <a:r>
              <a:rPr lang="en-US" sz="1500" dirty="0">
                <a:solidFill>
                  <a:srgbClr val="7F0055"/>
                </a:solidFill>
                <a:latin typeface="Consolas" panose="020B0609020204030204" pitchFamily="49" charset="0"/>
              </a:rPr>
              <a:t>char</a:t>
            </a:r>
            <a:r>
              <a:rPr lang="en-US" sz="1500" dirty="0">
                <a:solidFill>
                  <a:srgbClr val="000000"/>
                </a:solidFill>
                <a:latin typeface="Consolas" panose="020B0609020204030204" pitchFamily="49" charset="0"/>
              </a:rPr>
              <a:t> act : </a:t>
            </a:r>
            <a:r>
              <a:rPr lang="en-US" sz="1500" dirty="0" err="1">
                <a:solidFill>
                  <a:srgbClr val="000000"/>
                </a:solidFill>
                <a:latin typeface="Consolas" panose="020B0609020204030204" pitchFamily="49" charset="0"/>
              </a:rPr>
              <a:t>s.toCharArray</a:t>
            </a:r>
            <a:r>
              <a:rPr lang="en-US" sz="1500" dirty="0">
                <a:solidFill>
                  <a:srgbClr val="000000"/>
                </a:solidFill>
                <a:latin typeface="Consolas" panose="020B0609020204030204" pitchFamily="49" charset="0"/>
              </a:rPr>
              <a:t>()) {</a:t>
            </a:r>
          </a:p>
          <a:p>
            <a:r>
              <a:rPr lang="en-US" sz="1500" dirty="0">
                <a:solidFill>
                  <a:srgbClr val="000000"/>
                </a:solidFill>
                <a:latin typeface="Consolas" panose="020B0609020204030204" pitchFamily="49" charset="0"/>
              </a:rPr>
              <a:t>      ...</a:t>
            </a:r>
          </a:p>
          <a:p>
            <a:r>
              <a:rPr lang="en-US" sz="1500" dirty="0">
                <a:solidFill>
                  <a:srgbClr val="000000"/>
                </a:solidFill>
                <a:latin typeface="Consolas" panose="020B0609020204030204" pitchFamily="49" charset="0"/>
              </a:rPr>
              <a:t>  }</a:t>
            </a:r>
            <a:endParaRPr lang="en-US" sz="1500" dirty="0"/>
          </a:p>
        </p:txBody>
      </p:sp>
      <p:sp>
        <p:nvSpPr>
          <p:cNvPr id="7" name="Rectangle 6"/>
          <p:cNvSpPr/>
          <p:nvPr/>
        </p:nvSpPr>
        <p:spPr>
          <a:xfrm>
            <a:off x="4775140" y="2895875"/>
            <a:ext cx="6870520" cy="553996"/>
          </a:xfrm>
          <a:prstGeom prst="rect">
            <a:avLst/>
          </a:prstGeom>
          <a:solidFill>
            <a:schemeClr val="bg1">
              <a:lumMod val="95000"/>
            </a:schemeClr>
          </a:solidFill>
          <a:ln>
            <a:solidFill>
              <a:schemeClr val="tx1">
                <a:lumMod val="40000"/>
                <a:lumOff val="60000"/>
              </a:schemeClr>
            </a:solidFill>
          </a:ln>
        </p:spPr>
        <p:txBody>
          <a:bodyPr wrap="square" lIns="91426" tIns="45718" rIns="91426" bIns="45718">
            <a:spAutoFit/>
          </a:bodyPr>
          <a:lstStyle/>
          <a:p>
            <a:r>
              <a:rPr lang="en-US" sz="1500" dirty="0">
                <a:solidFill>
                  <a:srgbClr val="000000"/>
                </a:solidFill>
                <a:latin typeface="Consolas" panose="020B0609020204030204" pitchFamily="49" charset="0"/>
              </a:rPr>
              <a:t> </a:t>
            </a:r>
            <a:r>
              <a:rPr lang="en-US" sz="1500" dirty="0">
                <a:solidFill>
                  <a:srgbClr val="7F0055"/>
                </a:solidFill>
                <a:latin typeface="Consolas" panose="020B0609020204030204" pitchFamily="49" charset="0"/>
              </a:rPr>
              <a:t>boolean</a:t>
            </a:r>
            <a:r>
              <a:rPr lang="en-US" sz="1500" dirty="0">
                <a:solidFill>
                  <a:srgbClr val="000000"/>
                </a:solidFill>
                <a:latin typeface="Consolas" panose="020B0609020204030204" pitchFamily="49" charset="0"/>
              </a:rPr>
              <a:t> b1 = </a:t>
            </a:r>
            <a:r>
              <a:rPr lang="en-US" sz="1500" dirty="0">
                <a:solidFill>
                  <a:srgbClr val="2A00FF"/>
                </a:solidFill>
                <a:latin typeface="Consolas" panose="020B0609020204030204" pitchFamily="49" charset="0"/>
              </a:rPr>
              <a:t>"a"</a:t>
            </a:r>
            <a:r>
              <a:rPr lang="en-US" sz="1500" dirty="0">
                <a:solidFill>
                  <a:srgbClr val="000000"/>
                </a:solidFill>
                <a:latin typeface="Consolas" panose="020B0609020204030204" pitchFamily="49" charset="0"/>
              </a:rPr>
              <a:t>.</a:t>
            </a:r>
            <a:r>
              <a:rPr lang="en-US" sz="1500" dirty="0" err="1">
                <a:solidFill>
                  <a:srgbClr val="000000"/>
                </a:solidFill>
                <a:latin typeface="Consolas" panose="020B0609020204030204" pitchFamily="49" charset="0"/>
              </a:rPr>
              <a:t>equalsIgnoreCase</a:t>
            </a:r>
            <a:r>
              <a:rPr lang="en-US" sz="1500" dirty="0">
                <a:solidFill>
                  <a:srgbClr val="000000"/>
                </a:solidFill>
                <a:latin typeface="Consolas" panose="020B0609020204030204" pitchFamily="49" charset="0"/>
              </a:rPr>
              <a:t>(</a:t>
            </a:r>
            <a:r>
              <a:rPr lang="en-US" sz="1500" dirty="0">
                <a:solidFill>
                  <a:srgbClr val="2A00FF"/>
                </a:solidFill>
                <a:latin typeface="Consolas" panose="020B0609020204030204" pitchFamily="49" charset="0"/>
              </a:rPr>
              <a:t>“A"</a:t>
            </a:r>
            <a:r>
              <a:rPr lang="en-US" sz="1500" dirty="0">
                <a:solidFill>
                  <a:srgbClr val="000000"/>
                </a:solidFill>
                <a:latin typeface="Consolas" panose="020B0609020204030204" pitchFamily="49" charset="0"/>
              </a:rPr>
              <a:t>)  </a:t>
            </a:r>
            <a:r>
              <a:rPr lang="en-US" sz="1500" dirty="0">
                <a:solidFill>
                  <a:srgbClr val="3F7F5F"/>
                </a:solidFill>
                <a:latin typeface="Consolas" panose="020B0609020204030204" pitchFamily="49" charset="0"/>
              </a:rPr>
              <a:t>//returns true</a:t>
            </a:r>
          </a:p>
          <a:p>
            <a:r>
              <a:rPr lang="en-US" sz="1500" dirty="0">
                <a:solidFill>
                  <a:srgbClr val="000000"/>
                </a:solidFill>
                <a:latin typeface="Consolas" panose="020B0609020204030204" pitchFamily="49" charset="0"/>
              </a:rPr>
              <a:t> </a:t>
            </a:r>
            <a:r>
              <a:rPr lang="en-US" sz="1500" dirty="0">
                <a:solidFill>
                  <a:srgbClr val="7F0055"/>
                </a:solidFill>
                <a:latin typeface="Consolas" panose="020B0609020204030204" pitchFamily="49" charset="0"/>
              </a:rPr>
              <a:t>boolean</a:t>
            </a:r>
            <a:r>
              <a:rPr lang="en-US" sz="1500" dirty="0">
                <a:solidFill>
                  <a:srgbClr val="000000"/>
                </a:solidFill>
                <a:latin typeface="Consolas" panose="020B0609020204030204" pitchFamily="49" charset="0"/>
              </a:rPr>
              <a:t> b2 = </a:t>
            </a:r>
            <a:r>
              <a:rPr lang="en-US" sz="1500" dirty="0">
                <a:solidFill>
                  <a:srgbClr val="2A00FF"/>
                </a:solidFill>
                <a:latin typeface="Consolas" panose="020B0609020204030204" pitchFamily="49" charset="0"/>
              </a:rPr>
              <a:t>"</a:t>
            </a:r>
            <a:r>
              <a:rPr lang="en-US" sz="1500" dirty="0" err="1">
                <a:solidFill>
                  <a:srgbClr val="2A00FF"/>
                </a:solidFill>
                <a:latin typeface="Consolas" panose="020B0609020204030204" pitchFamily="49" charset="0"/>
              </a:rPr>
              <a:t>a"</a:t>
            </a:r>
            <a:r>
              <a:rPr lang="en-US" sz="1500" dirty="0" err="1">
                <a:solidFill>
                  <a:srgbClr val="000000"/>
                </a:solidFill>
                <a:latin typeface="Consolas" panose="020B0609020204030204" pitchFamily="49" charset="0"/>
              </a:rPr>
              <a:t>.equals</a:t>
            </a:r>
            <a:r>
              <a:rPr lang="en-US" sz="1500" dirty="0">
                <a:solidFill>
                  <a:srgbClr val="000000"/>
                </a:solidFill>
                <a:latin typeface="Consolas" panose="020B0609020204030204" pitchFamily="49" charset="0"/>
              </a:rPr>
              <a:t>(</a:t>
            </a:r>
            <a:r>
              <a:rPr lang="en-US" sz="1500" dirty="0">
                <a:solidFill>
                  <a:srgbClr val="2A00FF"/>
                </a:solidFill>
                <a:latin typeface="Consolas" panose="020B0609020204030204" pitchFamily="49" charset="0"/>
              </a:rPr>
              <a:t>"a"</a:t>
            </a:r>
            <a:r>
              <a:rPr lang="en-US" sz="1500" dirty="0">
                <a:solidFill>
                  <a:srgbClr val="000000"/>
                </a:solidFill>
                <a:latin typeface="Consolas" panose="020B0609020204030204" pitchFamily="49" charset="0"/>
              </a:rPr>
              <a:t>);           </a:t>
            </a:r>
            <a:r>
              <a:rPr lang="en-US" sz="1500" dirty="0">
                <a:solidFill>
                  <a:srgbClr val="3F7F5F"/>
                </a:solidFill>
                <a:latin typeface="Consolas" panose="020B0609020204030204" pitchFamily="49" charset="0"/>
              </a:rPr>
              <a:t>//returns true</a:t>
            </a:r>
            <a:endParaRPr lang="en-US" sz="1500" dirty="0"/>
          </a:p>
        </p:txBody>
      </p:sp>
      <p:sp>
        <p:nvSpPr>
          <p:cNvPr id="8" name="Content Placeholder 1"/>
          <p:cNvSpPr txBox="1">
            <a:spLocks/>
          </p:cNvSpPr>
          <p:nvPr/>
        </p:nvSpPr>
        <p:spPr>
          <a:xfrm>
            <a:off x="3223945" y="4115559"/>
            <a:ext cx="4404331" cy="473904"/>
          </a:xfrm>
          <a:prstGeom prst="rect">
            <a:avLst/>
          </a:prstGeom>
        </p:spPr>
        <p:txBody>
          <a:bodyPr vert="horz" lIns="91426" tIns="45718" rIns="91426" bIns="45718" rtlCol="0">
            <a:noAutofit/>
          </a:bodyPr>
          <a:lstStyle>
            <a:lvl1pPr marL="130302" marR="0" indent="-130302" algn="l" defTabSz="342900" rtl="0" eaLnBrk="1" fontAlgn="auto" latinLnBrk="0" hangingPunct="1">
              <a:lnSpc>
                <a:spcPct val="120000"/>
              </a:lnSpc>
              <a:spcBef>
                <a:spcPts val="0"/>
              </a:spcBef>
              <a:spcAft>
                <a:spcPts val="750"/>
              </a:spcAft>
              <a:buClr>
                <a:schemeClr val="accent2"/>
              </a:buClr>
              <a:buSzTx/>
              <a:buFont typeface="Arial"/>
              <a:buChar char="•"/>
              <a:tabLst/>
              <a:defRPr sz="1400" kern="1200" baseline="0">
                <a:solidFill>
                  <a:schemeClr val="tx1"/>
                </a:solidFill>
                <a:latin typeface="+mn-lt"/>
                <a:ea typeface="+mn-ea"/>
                <a:cs typeface="+mn-cs"/>
              </a:defRPr>
            </a:lvl1pPr>
            <a:lvl2pPr marL="557213" indent="-214313" algn="l" defTabSz="342900" rtl="0" eaLnBrk="1" latinLnBrk="0" hangingPunct="1">
              <a:spcBef>
                <a:spcPct val="20000"/>
              </a:spcBef>
              <a:buFont typeface="Arial"/>
              <a:buChar char="–"/>
              <a:defRPr sz="1200" kern="1200">
                <a:solidFill>
                  <a:schemeClr val="tx1"/>
                </a:solidFill>
                <a:latin typeface="+mn-lt"/>
                <a:ea typeface="+mn-ea"/>
                <a:cs typeface="+mn-cs"/>
              </a:defRPr>
            </a:lvl2pPr>
            <a:lvl3pPr marL="857250" indent="-171450" algn="l" defTabSz="342900" rtl="0" eaLnBrk="1" latinLnBrk="0" hangingPunct="1">
              <a:spcBef>
                <a:spcPct val="20000"/>
              </a:spcBef>
              <a:buFont typeface="Arial"/>
              <a:buChar char="•"/>
              <a:defRPr sz="1200" kern="1200">
                <a:solidFill>
                  <a:schemeClr val="tx1"/>
                </a:solidFill>
                <a:latin typeface="+mn-lt"/>
                <a:ea typeface="+mn-ea"/>
                <a:cs typeface="+mn-cs"/>
              </a:defRPr>
            </a:lvl3pPr>
            <a:lvl4pPr marL="1200150" indent="-171450" algn="l" defTabSz="342900" rtl="0" eaLnBrk="1" latinLnBrk="0" hangingPunct="1">
              <a:spcBef>
                <a:spcPct val="20000"/>
              </a:spcBef>
              <a:buFont typeface="Arial"/>
              <a:buChar char="–"/>
              <a:defRPr sz="1200" kern="1200">
                <a:solidFill>
                  <a:schemeClr val="tx1"/>
                </a:solidFill>
                <a:latin typeface="+mn-lt"/>
                <a:ea typeface="+mn-ea"/>
                <a:cs typeface="+mn-cs"/>
              </a:defRPr>
            </a:lvl4pPr>
            <a:lvl5pPr marL="1543050" indent="-171450" algn="l" defTabSz="342900" rtl="0" eaLnBrk="1" latinLnBrk="0" hangingPunct="1">
              <a:spcBef>
                <a:spcPct val="20000"/>
              </a:spcBef>
              <a:buFont typeface="Arial"/>
              <a:buChar char="»"/>
              <a:defRPr sz="12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a:lstStyle>
          <a:p>
            <a:r>
              <a:rPr lang="en-US" sz="1600" dirty="0"/>
              <a:t>Don't forget: immutable structure</a:t>
            </a:r>
            <a:r>
              <a:rPr lang="en-US" dirty="0"/>
              <a:t>!</a:t>
            </a:r>
            <a:endParaRPr lang="en-US" sz="1500" dirty="0">
              <a:solidFill>
                <a:schemeClr val="accent2"/>
              </a:solidFill>
              <a:latin typeface="Consolas" panose="020B0609020204030204" pitchFamily="49" charset="0"/>
            </a:endParaRPr>
          </a:p>
        </p:txBody>
      </p:sp>
      <p:sp>
        <p:nvSpPr>
          <p:cNvPr id="9" name="Rectangle 8"/>
          <p:cNvSpPr/>
          <p:nvPr/>
        </p:nvSpPr>
        <p:spPr>
          <a:xfrm>
            <a:off x="3223945" y="4707492"/>
            <a:ext cx="4404331" cy="1246493"/>
          </a:xfrm>
          <a:prstGeom prst="rect">
            <a:avLst/>
          </a:prstGeom>
          <a:solidFill>
            <a:schemeClr val="bg1">
              <a:lumMod val="95000"/>
            </a:schemeClr>
          </a:solidFill>
          <a:ln>
            <a:solidFill>
              <a:schemeClr val="tx1">
                <a:lumMod val="40000"/>
                <a:lumOff val="60000"/>
              </a:schemeClr>
            </a:solidFill>
          </a:ln>
        </p:spPr>
        <p:txBody>
          <a:bodyPr wrap="square" lIns="91426" tIns="45718" rIns="91426" bIns="45718">
            <a:spAutoFit/>
          </a:bodyPr>
          <a:lstStyle/>
          <a:p>
            <a:r>
              <a:rPr lang="en-US" sz="1500" dirty="0">
                <a:solidFill>
                  <a:srgbClr val="000000"/>
                </a:solidFill>
                <a:latin typeface="Consolas" panose="020B0609020204030204" pitchFamily="49" charset="0"/>
              </a:rPr>
              <a:t>String </a:t>
            </a:r>
            <a:r>
              <a:rPr lang="en-US" sz="1500" dirty="0" err="1">
                <a:solidFill>
                  <a:srgbClr val="000000"/>
                </a:solidFill>
                <a:latin typeface="Consolas" panose="020B0609020204030204" pitchFamily="49" charset="0"/>
              </a:rPr>
              <a:t>string</a:t>
            </a:r>
            <a:r>
              <a:rPr lang="en-US" sz="1500" dirty="0">
                <a:solidFill>
                  <a:srgbClr val="000000"/>
                </a:solidFill>
                <a:latin typeface="Consolas" panose="020B0609020204030204" pitchFamily="49" charset="0"/>
              </a:rPr>
              <a:t> = </a:t>
            </a:r>
            <a:r>
              <a:rPr lang="en-US" sz="1500" dirty="0">
                <a:solidFill>
                  <a:srgbClr val="2A00FF"/>
                </a:solidFill>
                <a:latin typeface="Consolas" panose="020B0609020204030204" pitchFamily="49" charset="0"/>
              </a:rPr>
              <a:t>"</a:t>
            </a:r>
            <a:r>
              <a:rPr lang="en-US" sz="1500" dirty="0" err="1">
                <a:solidFill>
                  <a:srgbClr val="2A00FF"/>
                </a:solidFill>
                <a:latin typeface="Consolas" panose="020B0609020204030204" pitchFamily="49" charset="0"/>
              </a:rPr>
              <a:t>AAAxAAA</a:t>
            </a:r>
            <a:r>
              <a:rPr lang="en-US" sz="1500" dirty="0">
                <a:solidFill>
                  <a:srgbClr val="2A00FF"/>
                </a:solidFill>
                <a:latin typeface="Consolas" panose="020B0609020204030204" pitchFamily="49" charset="0"/>
              </a:rPr>
              <a:t>"</a:t>
            </a:r>
            <a:r>
              <a:rPr lang="en-US" sz="1500" dirty="0">
                <a:solidFill>
                  <a:srgbClr val="000000"/>
                </a:solidFill>
                <a:latin typeface="Consolas" panose="020B0609020204030204" pitchFamily="49" charset="0"/>
              </a:rPr>
              <a:t>;</a:t>
            </a:r>
          </a:p>
          <a:p>
            <a:r>
              <a:rPr lang="en-US" sz="1500" dirty="0" err="1">
                <a:solidFill>
                  <a:srgbClr val="000000"/>
                </a:solidFill>
                <a:latin typeface="Consolas" panose="020B0609020204030204" pitchFamily="49" charset="0"/>
              </a:rPr>
              <a:t>string.replace</a:t>
            </a:r>
            <a:r>
              <a:rPr lang="en-US" sz="1500" dirty="0">
                <a:solidFill>
                  <a:srgbClr val="000000"/>
                </a:solidFill>
                <a:latin typeface="Consolas" panose="020B0609020204030204" pitchFamily="49" charset="0"/>
              </a:rPr>
              <a:t>(</a:t>
            </a:r>
            <a:r>
              <a:rPr lang="en-US" sz="1500" dirty="0">
                <a:solidFill>
                  <a:srgbClr val="2A00FF"/>
                </a:solidFill>
                <a:latin typeface="Consolas" panose="020B0609020204030204" pitchFamily="49" charset="0"/>
              </a:rPr>
              <a:t>'x'</a:t>
            </a:r>
            <a:r>
              <a:rPr lang="en-US" sz="1500" dirty="0">
                <a:solidFill>
                  <a:srgbClr val="000000"/>
                </a:solidFill>
                <a:latin typeface="Consolas" panose="020B0609020204030204" pitchFamily="49" charset="0"/>
              </a:rPr>
              <a:t>, </a:t>
            </a:r>
            <a:r>
              <a:rPr lang="en-US" sz="1500" dirty="0">
                <a:solidFill>
                  <a:srgbClr val="2A00FF"/>
                </a:solidFill>
                <a:latin typeface="Consolas" panose="020B0609020204030204" pitchFamily="49" charset="0"/>
              </a:rPr>
              <a:t>'A'</a:t>
            </a:r>
            <a:r>
              <a:rPr lang="en-US" sz="1500" dirty="0">
                <a:solidFill>
                  <a:srgbClr val="000000"/>
                </a:solidFill>
                <a:latin typeface="Consolas" panose="020B0609020204030204" pitchFamily="49" charset="0"/>
              </a:rPr>
              <a:t>);</a:t>
            </a:r>
          </a:p>
          <a:p>
            <a:r>
              <a:rPr lang="en-US" sz="1500" dirty="0" err="1">
                <a:solidFill>
                  <a:srgbClr val="000000"/>
                </a:solidFill>
                <a:latin typeface="Consolas" panose="020B0609020204030204" pitchFamily="49" charset="0"/>
              </a:rPr>
              <a:t>System.out.println</a:t>
            </a:r>
            <a:r>
              <a:rPr lang="en-US" sz="1500" dirty="0">
                <a:solidFill>
                  <a:srgbClr val="000000"/>
                </a:solidFill>
                <a:latin typeface="Consolas" panose="020B0609020204030204" pitchFamily="49" charset="0"/>
              </a:rPr>
              <a:t>(string); </a:t>
            </a:r>
            <a:r>
              <a:rPr lang="en-US" sz="1500" dirty="0">
                <a:solidFill>
                  <a:srgbClr val="3F7F5F"/>
                </a:solidFill>
                <a:latin typeface="Consolas" panose="020B0609020204030204" pitchFamily="49" charset="0"/>
              </a:rPr>
              <a:t>// "</a:t>
            </a:r>
            <a:r>
              <a:rPr lang="en-US" sz="1500" dirty="0" err="1">
                <a:solidFill>
                  <a:srgbClr val="3F7F5F"/>
                </a:solidFill>
                <a:latin typeface="Consolas" panose="020B0609020204030204" pitchFamily="49" charset="0"/>
              </a:rPr>
              <a:t>AAAxAAA</a:t>
            </a:r>
            <a:r>
              <a:rPr lang="en-US" sz="1500" dirty="0">
                <a:solidFill>
                  <a:srgbClr val="3F7F5F"/>
                </a:solidFill>
                <a:latin typeface="Consolas" panose="020B0609020204030204" pitchFamily="49" charset="0"/>
              </a:rPr>
              <a:t>"</a:t>
            </a:r>
          </a:p>
          <a:p>
            <a:r>
              <a:rPr lang="en-US" sz="1500" dirty="0">
                <a:solidFill>
                  <a:srgbClr val="000000"/>
                </a:solidFill>
                <a:latin typeface="Consolas" panose="020B0609020204030204" pitchFamily="49" charset="0"/>
              </a:rPr>
              <a:t>string = </a:t>
            </a:r>
            <a:r>
              <a:rPr lang="en-US" sz="1500" dirty="0" err="1">
                <a:solidFill>
                  <a:srgbClr val="000000"/>
                </a:solidFill>
                <a:latin typeface="Consolas" panose="020B0609020204030204" pitchFamily="49" charset="0"/>
              </a:rPr>
              <a:t>string.replace</a:t>
            </a:r>
            <a:r>
              <a:rPr lang="en-US" sz="1500" dirty="0">
                <a:solidFill>
                  <a:srgbClr val="000000"/>
                </a:solidFill>
                <a:latin typeface="Consolas" panose="020B0609020204030204" pitchFamily="49" charset="0"/>
              </a:rPr>
              <a:t>(</a:t>
            </a:r>
            <a:r>
              <a:rPr lang="en-US" sz="1500" dirty="0">
                <a:solidFill>
                  <a:srgbClr val="2A00FF"/>
                </a:solidFill>
                <a:latin typeface="Consolas" panose="020B0609020204030204" pitchFamily="49" charset="0"/>
              </a:rPr>
              <a:t>'x'</a:t>
            </a:r>
            <a:r>
              <a:rPr lang="en-US" sz="1500" dirty="0">
                <a:solidFill>
                  <a:srgbClr val="000000"/>
                </a:solidFill>
                <a:latin typeface="Consolas" panose="020B0609020204030204" pitchFamily="49" charset="0"/>
              </a:rPr>
              <a:t>, </a:t>
            </a:r>
            <a:r>
              <a:rPr lang="en-US" sz="1500" dirty="0">
                <a:solidFill>
                  <a:srgbClr val="2A00FF"/>
                </a:solidFill>
                <a:latin typeface="Consolas" panose="020B0609020204030204" pitchFamily="49" charset="0"/>
              </a:rPr>
              <a:t>'A'</a:t>
            </a:r>
            <a:r>
              <a:rPr lang="en-US" sz="1500" dirty="0">
                <a:solidFill>
                  <a:srgbClr val="000000"/>
                </a:solidFill>
                <a:latin typeface="Consolas" panose="020B0609020204030204" pitchFamily="49" charset="0"/>
              </a:rPr>
              <a:t>);</a:t>
            </a:r>
          </a:p>
          <a:p>
            <a:r>
              <a:rPr lang="en-US" sz="1500" dirty="0" err="1">
                <a:solidFill>
                  <a:srgbClr val="000000"/>
                </a:solidFill>
                <a:latin typeface="Consolas" panose="020B0609020204030204" pitchFamily="49" charset="0"/>
              </a:rPr>
              <a:t>System.out.println</a:t>
            </a:r>
            <a:r>
              <a:rPr lang="en-US" sz="1500" dirty="0">
                <a:solidFill>
                  <a:srgbClr val="000000"/>
                </a:solidFill>
                <a:latin typeface="Consolas" panose="020B0609020204030204" pitchFamily="49" charset="0"/>
              </a:rPr>
              <a:t>(string); </a:t>
            </a:r>
            <a:r>
              <a:rPr lang="en-US" sz="1500" dirty="0">
                <a:solidFill>
                  <a:srgbClr val="3F7F5F"/>
                </a:solidFill>
                <a:latin typeface="Consolas" panose="020B0609020204030204" pitchFamily="49" charset="0"/>
              </a:rPr>
              <a:t>// "AAAAAAA"</a:t>
            </a:r>
            <a:endParaRPr lang="en-US" sz="1500" dirty="0"/>
          </a:p>
        </p:txBody>
      </p:sp>
      <p:sp>
        <p:nvSpPr>
          <p:cNvPr id="10" name="Content Placeholder 1"/>
          <p:cNvSpPr txBox="1">
            <a:spLocks/>
          </p:cNvSpPr>
          <p:nvPr/>
        </p:nvSpPr>
        <p:spPr>
          <a:xfrm>
            <a:off x="279740" y="1087617"/>
            <a:ext cx="6095997" cy="473904"/>
          </a:xfrm>
          <a:prstGeom prst="rect">
            <a:avLst/>
          </a:prstGeom>
        </p:spPr>
        <p:txBody>
          <a:bodyPr vert="horz" lIns="91426" tIns="45718" rIns="91426" bIns="45718" rtlCol="0">
            <a:noAutofit/>
          </a:bodyPr>
          <a:lstStyle>
            <a:lvl1pPr marL="130302" marR="0" indent="-130302" algn="l" defTabSz="342900" rtl="0" eaLnBrk="1" fontAlgn="auto" latinLnBrk="0" hangingPunct="1">
              <a:lnSpc>
                <a:spcPct val="120000"/>
              </a:lnSpc>
              <a:spcBef>
                <a:spcPts val="0"/>
              </a:spcBef>
              <a:spcAft>
                <a:spcPts val="750"/>
              </a:spcAft>
              <a:buClr>
                <a:schemeClr val="accent2"/>
              </a:buClr>
              <a:buSzTx/>
              <a:buFont typeface="Arial"/>
              <a:buChar char="•"/>
              <a:tabLst/>
              <a:defRPr sz="1400" kern="1200" baseline="0">
                <a:solidFill>
                  <a:schemeClr val="tx1"/>
                </a:solidFill>
                <a:latin typeface="+mn-lt"/>
                <a:ea typeface="+mn-ea"/>
                <a:cs typeface="+mn-cs"/>
              </a:defRPr>
            </a:lvl1pPr>
            <a:lvl2pPr marL="557213" indent="-214313" algn="l" defTabSz="342900" rtl="0" eaLnBrk="1" latinLnBrk="0" hangingPunct="1">
              <a:spcBef>
                <a:spcPct val="20000"/>
              </a:spcBef>
              <a:buFont typeface="Arial"/>
              <a:buChar char="–"/>
              <a:defRPr sz="1200" kern="1200">
                <a:solidFill>
                  <a:schemeClr val="tx1"/>
                </a:solidFill>
                <a:latin typeface="+mn-lt"/>
                <a:ea typeface="+mn-ea"/>
                <a:cs typeface="+mn-cs"/>
              </a:defRPr>
            </a:lvl2pPr>
            <a:lvl3pPr marL="857250" indent="-171450" algn="l" defTabSz="342900" rtl="0" eaLnBrk="1" latinLnBrk="0" hangingPunct="1">
              <a:spcBef>
                <a:spcPct val="20000"/>
              </a:spcBef>
              <a:buFont typeface="Arial"/>
              <a:buChar char="•"/>
              <a:defRPr sz="1200" kern="1200">
                <a:solidFill>
                  <a:schemeClr val="tx1"/>
                </a:solidFill>
                <a:latin typeface="+mn-lt"/>
                <a:ea typeface="+mn-ea"/>
                <a:cs typeface="+mn-cs"/>
              </a:defRPr>
            </a:lvl3pPr>
            <a:lvl4pPr marL="1200150" indent="-171450" algn="l" defTabSz="342900" rtl="0" eaLnBrk="1" latinLnBrk="0" hangingPunct="1">
              <a:spcBef>
                <a:spcPct val="20000"/>
              </a:spcBef>
              <a:buFont typeface="Arial"/>
              <a:buChar char="–"/>
              <a:defRPr sz="1200" kern="1200">
                <a:solidFill>
                  <a:schemeClr val="tx1"/>
                </a:solidFill>
                <a:latin typeface="+mn-lt"/>
                <a:ea typeface="+mn-ea"/>
                <a:cs typeface="+mn-cs"/>
              </a:defRPr>
            </a:lvl4pPr>
            <a:lvl5pPr marL="1543050" indent="-171450" algn="l" defTabSz="342900" rtl="0" eaLnBrk="1" latinLnBrk="0" hangingPunct="1">
              <a:spcBef>
                <a:spcPct val="20000"/>
              </a:spcBef>
              <a:buFont typeface="Arial"/>
              <a:buChar char="»"/>
              <a:defRPr sz="12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a:lstStyle>
          <a:p>
            <a:r>
              <a:rPr lang="hu-HU" sz="1600" dirty="0"/>
              <a:t>Iteration of its chars</a:t>
            </a:r>
            <a:r>
              <a:rPr lang="hu-HU" dirty="0"/>
              <a:t>:</a:t>
            </a:r>
            <a:endParaRPr lang="en-US" dirty="0"/>
          </a:p>
        </p:txBody>
      </p:sp>
      <p:sp>
        <p:nvSpPr>
          <p:cNvPr id="11" name="Content Placeholder 1"/>
          <p:cNvSpPr txBox="1">
            <a:spLocks/>
          </p:cNvSpPr>
          <p:nvPr/>
        </p:nvSpPr>
        <p:spPr>
          <a:xfrm>
            <a:off x="4775140" y="2357754"/>
            <a:ext cx="5938869" cy="462161"/>
          </a:xfrm>
          <a:prstGeom prst="rect">
            <a:avLst/>
          </a:prstGeom>
        </p:spPr>
        <p:txBody>
          <a:bodyPr vert="horz" lIns="91426" tIns="45718" rIns="91426" bIns="45718" rtlCol="0">
            <a:noAutofit/>
          </a:bodyPr>
          <a:lstStyle>
            <a:lvl1pPr marL="130302" marR="0" indent="-130302" algn="l" defTabSz="342900" rtl="0" eaLnBrk="1" fontAlgn="auto" latinLnBrk="0" hangingPunct="1">
              <a:lnSpc>
                <a:spcPct val="120000"/>
              </a:lnSpc>
              <a:spcBef>
                <a:spcPts val="0"/>
              </a:spcBef>
              <a:spcAft>
                <a:spcPts val="750"/>
              </a:spcAft>
              <a:buClr>
                <a:schemeClr val="accent2"/>
              </a:buClr>
              <a:buSzTx/>
              <a:buFont typeface="Arial"/>
              <a:buChar char="•"/>
              <a:tabLst/>
              <a:defRPr sz="1400" kern="1200" baseline="0">
                <a:solidFill>
                  <a:schemeClr val="tx1"/>
                </a:solidFill>
                <a:latin typeface="+mn-lt"/>
                <a:ea typeface="+mn-ea"/>
                <a:cs typeface="+mn-cs"/>
              </a:defRPr>
            </a:lvl1pPr>
            <a:lvl2pPr marL="557213" indent="-214313" algn="l" defTabSz="342900" rtl="0" eaLnBrk="1" latinLnBrk="0" hangingPunct="1">
              <a:spcBef>
                <a:spcPct val="20000"/>
              </a:spcBef>
              <a:buFont typeface="Arial"/>
              <a:buChar char="–"/>
              <a:defRPr sz="1200" kern="1200">
                <a:solidFill>
                  <a:schemeClr val="tx1"/>
                </a:solidFill>
                <a:latin typeface="+mn-lt"/>
                <a:ea typeface="+mn-ea"/>
                <a:cs typeface="+mn-cs"/>
              </a:defRPr>
            </a:lvl2pPr>
            <a:lvl3pPr marL="857250" indent="-171450" algn="l" defTabSz="342900" rtl="0" eaLnBrk="1" latinLnBrk="0" hangingPunct="1">
              <a:spcBef>
                <a:spcPct val="20000"/>
              </a:spcBef>
              <a:buFont typeface="Arial"/>
              <a:buChar char="•"/>
              <a:defRPr sz="1200" kern="1200">
                <a:solidFill>
                  <a:schemeClr val="tx1"/>
                </a:solidFill>
                <a:latin typeface="+mn-lt"/>
                <a:ea typeface="+mn-ea"/>
                <a:cs typeface="+mn-cs"/>
              </a:defRPr>
            </a:lvl3pPr>
            <a:lvl4pPr marL="1200150" indent="-171450" algn="l" defTabSz="342900" rtl="0" eaLnBrk="1" latinLnBrk="0" hangingPunct="1">
              <a:spcBef>
                <a:spcPct val="20000"/>
              </a:spcBef>
              <a:buFont typeface="Arial"/>
              <a:buChar char="–"/>
              <a:defRPr sz="1200" kern="1200">
                <a:solidFill>
                  <a:schemeClr val="tx1"/>
                </a:solidFill>
                <a:latin typeface="+mn-lt"/>
                <a:ea typeface="+mn-ea"/>
                <a:cs typeface="+mn-cs"/>
              </a:defRPr>
            </a:lvl4pPr>
            <a:lvl5pPr marL="1543050" indent="-171450" algn="l" defTabSz="342900" rtl="0" eaLnBrk="1" latinLnBrk="0" hangingPunct="1">
              <a:spcBef>
                <a:spcPct val="20000"/>
              </a:spcBef>
              <a:buFont typeface="Arial"/>
              <a:buChar char="»"/>
              <a:defRPr sz="12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a:lstStyle>
          <a:p>
            <a:r>
              <a:rPr lang="hu-HU" sz="1600" dirty="0">
                <a:latin typeface="+mj-lt"/>
              </a:rPr>
              <a:t>Comparison: </a:t>
            </a:r>
            <a:r>
              <a:rPr lang="hu-HU" sz="1600" b="1" dirty="0">
                <a:solidFill>
                  <a:schemeClr val="accent3"/>
                </a:solidFill>
                <a:latin typeface="Consolas" panose="020B0609020204030204" pitchFamily="49" charset="0"/>
              </a:rPr>
              <a:t>equals()</a:t>
            </a:r>
            <a:r>
              <a:rPr lang="en-US" sz="1600" b="1" dirty="0">
                <a:solidFill>
                  <a:schemeClr val="accent3"/>
                </a:solidFill>
                <a:latin typeface="Consolas" panose="020B0609020204030204" pitchFamily="49" charset="0"/>
              </a:rPr>
              <a:t> and </a:t>
            </a:r>
            <a:r>
              <a:rPr lang="en-US" sz="1600" b="1" dirty="0" err="1">
                <a:solidFill>
                  <a:schemeClr val="accent3"/>
                </a:solidFill>
                <a:latin typeface="Consolas" panose="020B0609020204030204" pitchFamily="49" charset="0"/>
              </a:rPr>
              <a:t>equalsIgnoreCase</a:t>
            </a:r>
            <a:r>
              <a:rPr lang="en-US" sz="1600" b="1" dirty="0">
                <a:solidFill>
                  <a:schemeClr val="accent3"/>
                </a:solidFill>
                <a:latin typeface="Consolas" panose="020B0609020204030204" pitchFamily="49" charset="0"/>
              </a:rPr>
              <a:t>()</a:t>
            </a:r>
          </a:p>
        </p:txBody>
      </p:sp>
    </p:spTree>
    <p:extLst>
      <p:ext uri="{BB962C8B-B14F-4D97-AF65-F5344CB8AC3E}">
        <p14:creationId xmlns:p14="http://schemas.microsoft.com/office/powerpoint/2010/main" val="262530581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557532" y="1243276"/>
            <a:ext cx="11106149" cy="466541"/>
          </a:xfrm>
        </p:spPr>
        <p:txBody>
          <a:bodyPr/>
          <a:lstStyle/>
          <a:p>
            <a:r>
              <a:rPr lang="hu-HU" dirty="0"/>
              <a:t>Use </a:t>
            </a:r>
            <a:r>
              <a:rPr lang="hu-HU" b="1" dirty="0" smtClean="0">
                <a:solidFill>
                  <a:schemeClr val="accent3"/>
                </a:solidFill>
                <a:latin typeface="Consolas" panose="020B0609020204030204" pitchFamily="49" charset="0"/>
              </a:rPr>
              <a:t>StringBuilder/StringBuffer</a:t>
            </a:r>
            <a:r>
              <a:rPr lang="en-US" b="1" dirty="0" smtClean="0">
                <a:solidFill>
                  <a:schemeClr val="accent3"/>
                </a:solidFill>
                <a:latin typeface="Consolas" panose="020B0609020204030204" pitchFamily="49" charset="0"/>
              </a:rPr>
              <a:t> </a:t>
            </a:r>
            <a:r>
              <a:rPr lang="hu-HU" dirty="0" smtClean="0"/>
              <a:t>:</a:t>
            </a:r>
            <a:endParaRPr lang="en-US" dirty="0"/>
          </a:p>
        </p:txBody>
      </p:sp>
      <p:sp>
        <p:nvSpPr>
          <p:cNvPr id="3" name="Text Placeholder 2"/>
          <p:cNvSpPr>
            <a:spLocks noGrp="1"/>
          </p:cNvSpPr>
          <p:nvPr>
            <p:ph type="body" sz="quarter" idx="11"/>
          </p:nvPr>
        </p:nvSpPr>
        <p:spPr/>
        <p:txBody>
          <a:bodyPr>
            <a:normAutofit/>
          </a:bodyPr>
          <a:lstStyle/>
          <a:p>
            <a:r>
              <a:rPr lang="en-US" b="1" dirty="0" smtClean="0"/>
              <a:t>String Buffer &amp; String Builder</a:t>
            </a:r>
            <a:endParaRPr lang="en-US" b="1" dirty="0"/>
          </a:p>
        </p:txBody>
      </p:sp>
      <p:sp>
        <p:nvSpPr>
          <p:cNvPr id="5" name="Rectangle 4"/>
          <p:cNvSpPr/>
          <p:nvPr/>
        </p:nvSpPr>
        <p:spPr>
          <a:xfrm>
            <a:off x="799073" y="1832006"/>
            <a:ext cx="6326347" cy="2800767"/>
          </a:xfrm>
          <a:prstGeom prst="rect">
            <a:avLst/>
          </a:prstGeom>
          <a:solidFill>
            <a:schemeClr val="bg1">
              <a:lumMod val="95000"/>
            </a:schemeClr>
          </a:solidFill>
          <a:ln>
            <a:solidFill>
              <a:schemeClr val="tx1">
                <a:lumMod val="40000"/>
                <a:lumOff val="60000"/>
              </a:schemeClr>
            </a:solidFill>
          </a:ln>
        </p:spPr>
        <p:txBody>
          <a:bodyPr wrap="square" lIns="91426" tIns="45718" rIns="91426" bIns="45718">
            <a:spAutoFit/>
          </a:bodyPr>
          <a:lstStyle/>
          <a:p>
            <a:r>
              <a:rPr lang="en-US" sz="1600" dirty="0" err="1">
                <a:solidFill>
                  <a:srgbClr val="000000"/>
                </a:solidFill>
                <a:latin typeface="Consolas" panose="020B0609020204030204" pitchFamily="49" charset="0"/>
              </a:rPr>
              <a:t>StringBuffer</a:t>
            </a:r>
            <a:r>
              <a:rPr lang="en-US" sz="1600" dirty="0">
                <a:solidFill>
                  <a:srgbClr val="000000"/>
                </a:solidFill>
                <a:latin typeface="Consolas" panose="020B0609020204030204" pitchFamily="49" charset="0"/>
              </a:rPr>
              <a:t> sb = </a:t>
            </a:r>
            <a:r>
              <a:rPr lang="en-US" sz="1600" dirty="0">
                <a:solidFill>
                  <a:srgbClr val="7F0055"/>
                </a:solidFill>
                <a:latin typeface="Consolas" panose="020B0609020204030204" pitchFamily="49" charset="0"/>
              </a:rPr>
              <a:t>new</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StringBuffer</a:t>
            </a:r>
            <a:r>
              <a:rPr lang="en-US" sz="1600" dirty="0">
                <a:solidFill>
                  <a:srgbClr val="000000"/>
                </a:solidFill>
                <a:latin typeface="Consolas" panose="020B0609020204030204" pitchFamily="49" charset="0"/>
              </a:rPr>
              <a:t>();</a:t>
            </a:r>
          </a:p>
          <a:p>
            <a:r>
              <a:rPr lang="en-US" sz="1600" dirty="0" err="1">
                <a:solidFill>
                  <a:srgbClr val="000000"/>
                </a:solidFill>
                <a:latin typeface="Consolas" panose="020B0609020204030204" pitchFamily="49" charset="0"/>
              </a:rPr>
              <a:t>sb.append</a:t>
            </a:r>
            <a:r>
              <a:rPr lang="en-US" sz="1600" dirty="0">
                <a:solidFill>
                  <a:srgbClr val="000000"/>
                </a:solidFill>
                <a:latin typeface="Consolas" panose="020B0609020204030204" pitchFamily="49" charset="0"/>
              </a:rPr>
              <a:t>(</a:t>
            </a:r>
            <a:r>
              <a:rPr lang="en-US" sz="1600" dirty="0">
                <a:solidFill>
                  <a:srgbClr val="2A00FF"/>
                </a:solidFill>
                <a:latin typeface="Consolas" panose="020B0609020204030204" pitchFamily="49" charset="0"/>
              </a:rPr>
              <a:t>"Hello "</a:t>
            </a:r>
            <a:r>
              <a:rPr lang="en-US" sz="1600" dirty="0">
                <a:solidFill>
                  <a:srgbClr val="000000"/>
                </a:solidFill>
                <a:latin typeface="Consolas" panose="020B0609020204030204" pitchFamily="49" charset="0"/>
              </a:rPr>
              <a:t>).append(</a:t>
            </a:r>
            <a:r>
              <a:rPr lang="en-US" sz="1600" dirty="0">
                <a:solidFill>
                  <a:srgbClr val="2A00FF"/>
                </a:solidFill>
                <a:latin typeface="Consolas" panose="020B0609020204030204" pitchFamily="49" charset="0"/>
              </a:rPr>
              <a:t>"World"</a:t>
            </a:r>
            <a:r>
              <a:rPr lang="en-US" sz="1600" dirty="0">
                <a:solidFill>
                  <a:srgbClr val="000000"/>
                </a:solidFill>
                <a:latin typeface="Consolas" panose="020B0609020204030204" pitchFamily="49" charset="0"/>
              </a:rPr>
              <a:t>);</a:t>
            </a:r>
          </a:p>
          <a:p>
            <a:r>
              <a:rPr lang="en-US" sz="1600" dirty="0" err="1">
                <a:solidFill>
                  <a:srgbClr val="000000"/>
                </a:solidFill>
                <a:latin typeface="Consolas" panose="020B0609020204030204" pitchFamily="49" charset="0"/>
              </a:rPr>
              <a:t>sb.reverse</a:t>
            </a:r>
            <a:r>
              <a:rPr lang="en-US" sz="1600" dirty="0">
                <a:solidFill>
                  <a:srgbClr val="000000"/>
                </a:solidFill>
                <a:latin typeface="Consolas" panose="020B0609020204030204" pitchFamily="49" charset="0"/>
              </a:rPr>
              <a:t>();</a:t>
            </a:r>
          </a:p>
          <a:p>
            <a:r>
              <a:rPr lang="en-US" sz="1600" dirty="0">
                <a:solidFill>
                  <a:srgbClr val="000000"/>
                </a:solidFill>
                <a:latin typeface="Consolas" panose="020B0609020204030204" pitchFamily="49" charset="0"/>
              </a:rPr>
              <a:t>System.out.println( </a:t>
            </a:r>
            <a:r>
              <a:rPr lang="en-US" sz="1600" dirty="0" err="1">
                <a:solidFill>
                  <a:srgbClr val="000000"/>
                </a:solidFill>
                <a:latin typeface="Consolas" panose="020B0609020204030204" pitchFamily="49" charset="0"/>
              </a:rPr>
              <a:t>sb.toString</a:t>
            </a:r>
            <a:r>
              <a:rPr lang="en-US" sz="1600" dirty="0">
                <a:solidFill>
                  <a:srgbClr val="000000"/>
                </a:solidFill>
                <a:latin typeface="Consolas" panose="020B0609020204030204" pitchFamily="49" charset="0"/>
              </a:rPr>
              <a:t>() ); </a:t>
            </a:r>
            <a:r>
              <a:rPr lang="en-US" sz="1600" dirty="0">
                <a:solidFill>
                  <a:srgbClr val="3F7F5F"/>
                </a:solidFill>
                <a:latin typeface="Consolas" panose="020B0609020204030204" pitchFamily="49" charset="0"/>
              </a:rPr>
              <a:t>// "</a:t>
            </a:r>
            <a:r>
              <a:rPr lang="en-US" sz="1600" dirty="0" err="1">
                <a:solidFill>
                  <a:srgbClr val="3F7F5F"/>
                </a:solidFill>
                <a:latin typeface="Consolas" panose="020B0609020204030204" pitchFamily="49" charset="0"/>
              </a:rPr>
              <a:t>dlroW</a:t>
            </a:r>
            <a:r>
              <a:rPr lang="en-US" sz="1600" dirty="0">
                <a:solidFill>
                  <a:srgbClr val="3F7F5F"/>
                </a:solidFill>
                <a:latin typeface="Consolas" panose="020B0609020204030204" pitchFamily="49" charset="0"/>
              </a:rPr>
              <a:t> </a:t>
            </a:r>
            <a:r>
              <a:rPr lang="en-US" sz="1600" dirty="0" err="1">
                <a:solidFill>
                  <a:srgbClr val="3F7F5F"/>
                </a:solidFill>
                <a:latin typeface="Consolas" panose="020B0609020204030204" pitchFamily="49" charset="0"/>
              </a:rPr>
              <a:t>olleH</a:t>
            </a:r>
            <a:r>
              <a:rPr lang="en-US" sz="1600" dirty="0">
                <a:solidFill>
                  <a:srgbClr val="3F7F5F"/>
                </a:solidFill>
                <a:latin typeface="Consolas" panose="020B0609020204030204" pitchFamily="49" charset="0"/>
              </a:rPr>
              <a:t>"</a:t>
            </a:r>
          </a:p>
          <a:p>
            <a:r>
              <a:rPr lang="en-US" sz="1600" dirty="0" err="1">
                <a:solidFill>
                  <a:srgbClr val="000000"/>
                </a:solidFill>
                <a:latin typeface="Consolas" panose="020B0609020204030204" pitchFamily="49" charset="0"/>
              </a:rPr>
              <a:t>sb.reverse</a:t>
            </a:r>
            <a:r>
              <a:rPr lang="en-US" sz="1600" dirty="0">
                <a:solidFill>
                  <a:srgbClr val="000000"/>
                </a:solidFill>
                <a:latin typeface="Consolas" panose="020B0609020204030204" pitchFamily="49" charset="0"/>
              </a:rPr>
              <a:t>();</a:t>
            </a:r>
          </a:p>
          <a:p>
            <a:r>
              <a:rPr lang="en-US" sz="1600" dirty="0" err="1">
                <a:solidFill>
                  <a:srgbClr val="000000"/>
                </a:solidFill>
                <a:latin typeface="Consolas" panose="020B0609020204030204" pitchFamily="49" charset="0"/>
              </a:rPr>
              <a:t>sb.setCharAt</a:t>
            </a:r>
            <a:r>
              <a:rPr lang="en-US" sz="1600" dirty="0">
                <a:solidFill>
                  <a:srgbClr val="000000"/>
                </a:solidFill>
                <a:latin typeface="Consolas" panose="020B0609020204030204" pitchFamily="49" charset="0"/>
              </a:rPr>
              <a:t>(5, </a:t>
            </a:r>
            <a:r>
              <a:rPr lang="en-US" sz="1600" dirty="0">
                <a:solidFill>
                  <a:srgbClr val="2A00FF"/>
                </a:solidFill>
                <a:latin typeface="Consolas" panose="020B0609020204030204" pitchFamily="49" charset="0"/>
              </a:rPr>
              <a:t>'-'</a:t>
            </a:r>
            <a:r>
              <a:rPr lang="en-US" sz="1600" dirty="0">
                <a:solidFill>
                  <a:srgbClr val="000000"/>
                </a:solidFill>
                <a:latin typeface="Consolas" panose="020B0609020204030204" pitchFamily="49" charset="0"/>
              </a:rPr>
              <a:t>);</a:t>
            </a:r>
          </a:p>
          <a:p>
            <a:r>
              <a:rPr lang="en-US" sz="1600" dirty="0">
                <a:solidFill>
                  <a:srgbClr val="000000"/>
                </a:solidFill>
                <a:latin typeface="Consolas" panose="020B0609020204030204" pitchFamily="49" charset="0"/>
              </a:rPr>
              <a:t>System.out.println( </a:t>
            </a:r>
            <a:r>
              <a:rPr lang="en-US" sz="1600" dirty="0" err="1">
                <a:solidFill>
                  <a:srgbClr val="000000"/>
                </a:solidFill>
                <a:latin typeface="Consolas" panose="020B0609020204030204" pitchFamily="49" charset="0"/>
              </a:rPr>
              <a:t>sb.toString</a:t>
            </a:r>
            <a:r>
              <a:rPr lang="en-US" sz="1600" dirty="0">
                <a:solidFill>
                  <a:srgbClr val="000000"/>
                </a:solidFill>
                <a:latin typeface="Consolas" panose="020B0609020204030204" pitchFamily="49" charset="0"/>
              </a:rPr>
              <a:t>() ); </a:t>
            </a:r>
            <a:r>
              <a:rPr lang="en-US" sz="1600" dirty="0">
                <a:solidFill>
                  <a:srgbClr val="3F7F5F"/>
                </a:solidFill>
                <a:latin typeface="Consolas" panose="020B0609020204030204" pitchFamily="49" charset="0"/>
              </a:rPr>
              <a:t>// "Hello-World"</a:t>
            </a:r>
          </a:p>
          <a:p>
            <a:r>
              <a:rPr lang="en-US" sz="1600" dirty="0" err="1">
                <a:solidFill>
                  <a:srgbClr val="000000"/>
                </a:solidFill>
                <a:latin typeface="Consolas" panose="020B0609020204030204" pitchFamily="49" charset="0"/>
              </a:rPr>
              <a:t>sb.deleteCharAt</a:t>
            </a:r>
            <a:r>
              <a:rPr lang="en-US" sz="1600" dirty="0">
                <a:solidFill>
                  <a:srgbClr val="000000"/>
                </a:solidFill>
                <a:latin typeface="Consolas" panose="020B0609020204030204" pitchFamily="49" charset="0"/>
              </a:rPr>
              <a:t>(5);</a:t>
            </a:r>
          </a:p>
          <a:p>
            <a:r>
              <a:rPr lang="en-US" sz="1600" dirty="0">
                <a:solidFill>
                  <a:srgbClr val="000000"/>
                </a:solidFill>
                <a:latin typeface="Consolas" panose="020B0609020204030204" pitchFamily="49" charset="0"/>
              </a:rPr>
              <a:t>System.out.println( </a:t>
            </a:r>
            <a:r>
              <a:rPr lang="en-US" sz="1600" dirty="0" err="1">
                <a:solidFill>
                  <a:srgbClr val="000000"/>
                </a:solidFill>
                <a:latin typeface="Consolas" panose="020B0609020204030204" pitchFamily="49" charset="0"/>
              </a:rPr>
              <a:t>sb.toString</a:t>
            </a:r>
            <a:r>
              <a:rPr lang="en-US" sz="1600" dirty="0">
                <a:solidFill>
                  <a:srgbClr val="000000"/>
                </a:solidFill>
                <a:latin typeface="Consolas" panose="020B0609020204030204" pitchFamily="49" charset="0"/>
              </a:rPr>
              <a:t>() ); </a:t>
            </a:r>
            <a:r>
              <a:rPr lang="en-US" sz="1600" dirty="0">
                <a:solidFill>
                  <a:srgbClr val="3F7F5F"/>
                </a:solidFill>
                <a:latin typeface="Consolas" panose="020B0609020204030204" pitchFamily="49" charset="0"/>
              </a:rPr>
              <a:t>// "HelloWorld"</a:t>
            </a:r>
          </a:p>
          <a:p>
            <a:r>
              <a:rPr lang="en-US" sz="1600" dirty="0" err="1">
                <a:solidFill>
                  <a:srgbClr val="000000"/>
                </a:solidFill>
                <a:latin typeface="Consolas" panose="020B0609020204030204" pitchFamily="49" charset="0"/>
              </a:rPr>
              <a:t>sb.delete</a:t>
            </a:r>
            <a:r>
              <a:rPr lang="en-US" sz="1600" dirty="0">
                <a:solidFill>
                  <a:srgbClr val="000000"/>
                </a:solidFill>
                <a:latin typeface="Consolas" panose="020B0609020204030204" pitchFamily="49" charset="0"/>
              </a:rPr>
              <a:t>(0, </a:t>
            </a:r>
            <a:r>
              <a:rPr lang="en-US" sz="1600" dirty="0" err="1">
                <a:solidFill>
                  <a:srgbClr val="000000"/>
                </a:solidFill>
                <a:latin typeface="Consolas" panose="020B0609020204030204" pitchFamily="49" charset="0"/>
              </a:rPr>
              <a:t>sb.length</a:t>
            </a:r>
            <a:r>
              <a:rPr lang="en-US" sz="1600" dirty="0">
                <a:solidFill>
                  <a:srgbClr val="000000"/>
                </a:solidFill>
                <a:latin typeface="Consolas" panose="020B0609020204030204" pitchFamily="49" charset="0"/>
              </a:rPr>
              <a:t>() );</a:t>
            </a:r>
          </a:p>
          <a:p>
            <a:r>
              <a:rPr lang="en-US" sz="1600" dirty="0">
                <a:solidFill>
                  <a:srgbClr val="000000"/>
                </a:solidFill>
                <a:latin typeface="Consolas" panose="020B0609020204030204" pitchFamily="49" charset="0"/>
              </a:rPr>
              <a:t>System.out.println( </a:t>
            </a:r>
            <a:r>
              <a:rPr lang="en-US" sz="1600" dirty="0" err="1">
                <a:solidFill>
                  <a:srgbClr val="000000"/>
                </a:solidFill>
                <a:latin typeface="Consolas" panose="020B0609020204030204" pitchFamily="49" charset="0"/>
              </a:rPr>
              <a:t>sb.toString</a:t>
            </a:r>
            <a:r>
              <a:rPr lang="en-US" sz="1600" dirty="0">
                <a:solidFill>
                  <a:srgbClr val="000000"/>
                </a:solidFill>
                <a:latin typeface="Consolas" panose="020B0609020204030204" pitchFamily="49" charset="0"/>
              </a:rPr>
              <a:t>() ); </a:t>
            </a:r>
            <a:r>
              <a:rPr lang="en-US" sz="1600" dirty="0">
                <a:solidFill>
                  <a:srgbClr val="3F7F5F"/>
                </a:solidFill>
                <a:latin typeface="Consolas" panose="020B0609020204030204" pitchFamily="49" charset="0"/>
              </a:rPr>
              <a:t>// ""</a:t>
            </a:r>
            <a:endParaRPr lang="en-US" sz="1600" dirty="0">
              <a:latin typeface="Consolas" panose="020B0609020204030204" pitchFamily="49" charset="0"/>
            </a:endParaRPr>
          </a:p>
        </p:txBody>
      </p:sp>
      <p:sp>
        <p:nvSpPr>
          <p:cNvPr id="6" name="Content Placeholder 1"/>
          <p:cNvSpPr txBox="1">
            <a:spLocks/>
          </p:cNvSpPr>
          <p:nvPr/>
        </p:nvSpPr>
        <p:spPr>
          <a:xfrm>
            <a:off x="557532" y="4929896"/>
            <a:ext cx="11106149" cy="942741"/>
          </a:xfrm>
          <a:prstGeom prst="rect">
            <a:avLst/>
          </a:prstGeom>
        </p:spPr>
        <p:txBody>
          <a:bodyPr vert="horz" lIns="91426" tIns="45718" rIns="91426" bIns="45718" rtlCol="0">
            <a:noAutofit/>
          </a:bodyPr>
          <a:lstStyle>
            <a:lvl1pPr marL="130302" marR="0" indent="-130302" algn="l" defTabSz="342900" rtl="0" eaLnBrk="1" fontAlgn="auto" latinLnBrk="0" hangingPunct="1">
              <a:lnSpc>
                <a:spcPct val="120000"/>
              </a:lnSpc>
              <a:spcBef>
                <a:spcPts val="0"/>
              </a:spcBef>
              <a:spcAft>
                <a:spcPts val="750"/>
              </a:spcAft>
              <a:buClr>
                <a:schemeClr val="accent2"/>
              </a:buClr>
              <a:buSzTx/>
              <a:buFont typeface="Arial"/>
              <a:buChar char="•"/>
              <a:tabLst/>
              <a:defRPr sz="1400" kern="1200" baseline="0">
                <a:solidFill>
                  <a:schemeClr val="tx1"/>
                </a:solidFill>
                <a:latin typeface="+mn-lt"/>
                <a:ea typeface="+mn-ea"/>
                <a:cs typeface="+mn-cs"/>
              </a:defRPr>
            </a:lvl1pPr>
            <a:lvl2pPr marL="557213" indent="-214313" algn="l" defTabSz="342900" rtl="0" eaLnBrk="1" latinLnBrk="0" hangingPunct="1">
              <a:spcBef>
                <a:spcPct val="20000"/>
              </a:spcBef>
              <a:buFont typeface="Arial"/>
              <a:buChar char="–"/>
              <a:defRPr sz="1200" kern="1200">
                <a:solidFill>
                  <a:schemeClr val="tx1"/>
                </a:solidFill>
                <a:latin typeface="+mn-lt"/>
                <a:ea typeface="+mn-ea"/>
                <a:cs typeface="+mn-cs"/>
              </a:defRPr>
            </a:lvl2pPr>
            <a:lvl3pPr marL="857250" indent="-171450" algn="l" defTabSz="342900" rtl="0" eaLnBrk="1" latinLnBrk="0" hangingPunct="1">
              <a:spcBef>
                <a:spcPct val="20000"/>
              </a:spcBef>
              <a:buFont typeface="Arial"/>
              <a:buChar char="•"/>
              <a:defRPr sz="1200" kern="1200">
                <a:solidFill>
                  <a:schemeClr val="tx1"/>
                </a:solidFill>
                <a:latin typeface="+mn-lt"/>
                <a:ea typeface="+mn-ea"/>
                <a:cs typeface="+mn-cs"/>
              </a:defRPr>
            </a:lvl3pPr>
            <a:lvl4pPr marL="1200150" indent="-171450" algn="l" defTabSz="342900" rtl="0" eaLnBrk="1" latinLnBrk="0" hangingPunct="1">
              <a:spcBef>
                <a:spcPct val="20000"/>
              </a:spcBef>
              <a:buFont typeface="Arial"/>
              <a:buChar char="–"/>
              <a:defRPr sz="1200" kern="1200">
                <a:solidFill>
                  <a:schemeClr val="tx1"/>
                </a:solidFill>
                <a:latin typeface="+mn-lt"/>
                <a:ea typeface="+mn-ea"/>
                <a:cs typeface="+mn-cs"/>
              </a:defRPr>
            </a:lvl4pPr>
            <a:lvl5pPr marL="1543050" indent="-171450" algn="l" defTabSz="342900" rtl="0" eaLnBrk="1" latinLnBrk="0" hangingPunct="1">
              <a:spcBef>
                <a:spcPct val="20000"/>
              </a:spcBef>
              <a:buFont typeface="Arial"/>
              <a:buChar char="»"/>
              <a:defRPr sz="12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a:lstStyle>
          <a:p>
            <a:r>
              <a:rPr lang="en-US" sz="2000" dirty="0" err="1"/>
              <a:t>StringBuffer</a:t>
            </a:r>
            <a:r>
              <a:rPr lang="en-US" sz="2000" dirty="0"/>
              <a:t> is thread-safe (since 1.0)</a:t>
            </a:r>
          </a:p>
          <a:p>
            <a:r>
              <a:rPr lang="en-US" sz="2000" dirty="0" err="1"/>
              <a:t>StringBuilder</a:t>
            </a:r>
            <a:r>
              <a:rPr lang="en-US" sz="2000" dirty="0"/>
              <a:t> is not (since 1.5)</a:t>
            </a:r>
          </a:p>
          <a:p>
            <a:endParaRPr lang="en-US" dirty="0"/>
          </a:p>
        </p:txBody>
      </p:sp>
    </p:spTree>
    <p:extLst>
      <p:ext uri="{BB962C8B-B14F-4D97-AF65-F5344CB8AC3E}">
        <p14:creationId xmlns:p14="http://schemas.microsoft.com/office/powerpoint/2010/main" val="340067513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p:cNvPicPr>
            <a:picLocks noGrp="1" noChangeAspect="1"/>
          </p:cNvPicPr>
          <p:nvPr>
            <p:ph type="pic" sz="quarter" idx="10"/>
          </p:nvPr>
        </p:nvPicPr>
        <p:blipFill>
          <a:blip r:embed="rId3">
            <a:extLst>
              <a:ext uri="{BEBA8EAE-BF5A-486C-A8C5-ECC9F3942E4B}">
                <a14:imgProps xmlns:a14="http://schemas.microsoft.com/office/drawing/2010/main">
                  <a14:imgLayer r:embed="rId4">
                    <a14:imgEffect>
                      <a14:colorTemperature colorTemp="5592"/>
                    </a14:imgEffect>
                  </a14:imgLayer>
                </a14:imgProps>
              </a:ext>
              <a:ext uri="{28A0092B-C50C-407E-A947-70E740481C1C}">
                <a14:useLocalDpi xmlns:a14="http://schemas.microsoft.com/office/drawing/2010/main" val="0"/>
              </a:ext>
            </a:extLst>
          </a:blip>
          <a:srcRect/>
          <a:stretch>
            <a:fillRect/>
          </a:stretch>
        </p:blipFill>
        <p:spPr/>
      </p:pic>
      <p:sp>
        <p:nvSpPr>
          <p:cNvPr id="5" name="Title 4"/>
          <p:cNvSpPr>
            <a:spLocks noGrp="1"/>
          </p:cNvSpPr>
          <p:nvPr>
            <p:ph type="title"/>
          </p:nvPr>
        </p:nvSpPr>
        <p:spPr>
          <a:xfrm>
            <a:off x="1163214" y="3826605"/>
            <a:ext cx="2353145" cy="842091"/>
          </a:xfrm>
        </p:spPr>
        <p:txBody>
          <a:bodyPr/>
          <a:lstStyle/>
          <a:p>
            <a:r>
              <a:rPr lang="hu-HU"/>
              <a:t>Arrays</a:t>
            </a:r>
            <a:endParaRPr lang="en-US"/>
          </a:p>
        </p:txBody>
      </p:sp>
    </p:spTree>
    <p:extLst>
      <p:ext uri="{BB962C8B-B14F-4D97-AF65-F5344CB8AC3E}">
        <p14:creationId xmlns:p14="http://schemas.microsoft.com/office/powerpoint/2010/main" val="391024031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80484" y="1394845"/>
            <a:ext cx="11106149" cy="1173863"/>
          </a:xfrm>
        </p:spPr>
        <p:txBody>
          <a:bodyPr/>
          <a:lstStyle/>
          <a:p>
            <a:r>
              <a:rPr lang="en-US" dirty="0" smtClean="0"/>
              <a:t>An</a:t>
            </a:r>
            <a:r>
              <a:rPr lang="en-US" dirty="0"/>
              <a:t> </a:t>
            </a:r>
            <a:r>
              <a:rPr lang="en-US" b="1" dirty="0"/>
              <a:t>array</a:t>
            </a:r>
            <a:r>
              <a:rPr lang="en-US" dirty="0"/>
              <a:t> is a container object that holds a fixed number of values of a single type. </a:t>
            </a:r>
            <a:endParaRPr lang="en-US" dirty="0" smtClean="0">
              <a:solidFill>
                <a:srgbClr val="0070C0"/>
              </a:solidFill>
            </a:endParaRPr>
          </a:p>
          <a:p>
            <a:r>
              <a:rPr lang="en-US" dirty="0" smtClean="0"/>
              <a:t>Syntax</a:t>
            </a:r>
            <a:r>
              <a:rPr lang="en-US" dirty="0"/>
              <a:t>:</a:t>
            </a:r>
          </a:p>
          <a:p>
            <a:endParaRPr lang="en-US" dirty="0"/>
          </a:p>
        </p:txBody>
      </p:sp>
      <p:sp>
        <p:nvSpPr>
          <p:cNvPr id="3" name="Text Placeholder 2"/>
          <p:cNvSpPr>
            <a:spLocks noGrp="1"/>
          </p:cNvSpPr>
          <p:nvPr>
            <p:ph type="body" sz="quarter" idx="11"/>
          </p:nvPr>
        </p:nvSpPr>
        <p:spPr/>
        <p:txBody>
          <a:bodyPr/>
          <a:lstStyle/>
          <a:p>
            <a:r>
              <a:rPr lang="hu-HU" dirty="0"/>
              <a:t>Arrays</a:t>
            </a:r>
            <a:endParaRPr lang="en-US" dirty="0"/>
          </a:p>
        </p:txBody>
      </p:sp>
      <p:sp>
        <p:nvSpPr>
          <p:cNvPr id="5" name="Rectangle 4"/>
          <p:cNvSpPr/>
          <p:nvPr/>
        </p:nvSpPr>
        <p:spPr>
          <a:xfrm>
            <a:off x="1970569" y="2356399"/>
            <a:ext cx="7669619" cy="784828"/>
          </a:xfrm>
          <a:prstGeom prst="rect">
            <a:avLst/>
          </a:prstGeom>
          <a:solidFill>
            <a:schemeClr val="bg1">
              <a:lumMod val="95000"/>
            </a:schemeClr>
          </a:solidFill>
          <a:ln>
            <a:solidFill>
              <a:schemeClr val="tx1">
                <a:lumMod val="40000"/>
                <a:lumOff val="60000"/>
              </a:schemeClr>
            </a:solidFill>
          </a:ln>
        </p:spPr>
        <p:txBody>
          <a:bodyPr wrap="square" lIns="91426" tIns="45718" rIns="91426" bIns="45718">
            <a:spAutoFit/>
          </a:bodyPr>
          <a:lstStyle/>
          <a:p>
            <a:r>
              <a:rPr lang="en-US" sz="1500">
                <a:solidFill>
                  <a:srgbClr val="7F0055"/>
                </a:solidFill>
                <a:latin typeface="Consolas" panose="020B0609020204030204" pitchFamily="49" charset="0"/>
              </a:rPr>
              <a:t>int</a:t>
            </a:r>
            <a:r>
              <a:rPr lang="en-US" sz="1500">
                <a:solidFill>
                  <a:srgbClr val="000000"/>
                </a:solidFill>
                <a:latin typeface="Consolas" panose="020B0609020204030204" pitchFamily="49" charset="0"/>
              </a:rPr>
              <a:t>[] scores = </a:t>
            </a:r>
            <a:r>
              <a:rPr lang="en-US" sz="1500">
                <a:solidFill>
                  <a:srgbClr val="7F0055"/>
                </a:solidFill>
                <a:latin typeface="Consolas" panose="020B0609020204030204" pitchFamily="49" charset="0"/>
              </a:rPr>
              <a:t>new</a:t>
            </a:r>
            <a:r>
              <a:rPr lang="en-US" sz="1500">
                <a:solidFill>
                  <a:srgbClr val="000000"/>
                </a:solidFill>
                <a:latin typeface="Consolas" panose="020B0609020204030204" pitchFamily="49" charset="0"/>
              </a:rPr>
              <a:t> </a:t>
            </a:r>
            <a:r>
              <a:rPr lang="en-US" sz="1500">
                <a:solidFill>
                  <a:srgbClr val="7F0055"/>
                </a:solidFill>
                <a:latin typeface="Consolas" panose="020B0609020204030204" pitchFamily="49" charset="0"/>
              </a:rPr>
              <a:t>int</a:t>
            </a:r>
            <a:r>
              <a:rPr lang="en-US" sz="1500">
                <a:solidFill>
                  <a:srgbClr val="000000"/>
                </a:solidFill>
                <a:latin typeface="Consolas" panose="020B0609020204030204" pitchFamily="49" charset="0"/>
              </a:rPr>
              <a:t>[2];</a:t>
            </a:r>
          </a:p>
          <a:p>
            <a:r>
              <a:rPr lang="en-US" sz="1500">
                <a:solidFill>
                  <a:srgbClr val="000000"/>
                </a:solidFill>
                <a:latin typeface="Consolas" panose="020B0609020204030204" pitchFamily="49" charset="0"/>
              </a:rPr>
              <a:t>scores[0] = 10;</a:t>
            </a:r>
          </a:p>
          <a:p>
            <a:r>
              <a:rPr lang="en-US" sz="1500">
                <a:solidFill>
                  <a:srgbClr val="000000"/>
                </a:solidFill>
                <a:latin typeface="Consolas" panose="020B0609020204030204" pitchFamily="49" charset="0"/>
              </a:rPr>
              <a:t>scores[1] = scores[0];</a:t>
            </a:r>
            <a:endParaRPr lang="en-US" sz="1500"/>
          </a:p>
        </p:txBody>
      </p:sp>
      <p:sp>
        <p:nvSpPr>
          <p:cNvPr id="6" name="Content Placeholder 1"/>
          <p:cNvSpPr txBox="1">
            <a:spLocks/>
          </p:cNvSpPr>
          <p:nvPr/>
        </p:nvSpPr>
        <p:spPr>
          <a:xfrm>
            <a:off x="480484" y="3293491"/>
            <a:ext cx="11106149" cy="586932"/>
          </a:xfrm>
          <a:prstGeom prst="rect">
            <a:avLst/>
          </a:prstGeom>
        </p:spPr>
        <p:txBody>
          <a:bodyPr vert="horz" lIns="91426" tIns="45718" rIns="91426" bIns="45718" rtlCol="0">
            <a:normAutofit/>
          </a:bodyPr>
          <a:lstStyle>
            <a:lvl1pPr marL="130302" marR="0" indent="-130302" algn="l" defTabSz="342900" rtl="0" eaLnBrk="1" fontAlgn="auto" latinLnBrk="0" hangingPunct="1">
              <a:lnSpc>
                <a:spcPct val="120000"/>
              </a:lnSpc>
              <a:spcBef>
                <a:spcPts val="0"/>
              </a:spcBef>
              <a:spcAft>
                <a:spcPts val="750"/>
              </a:spcAft>
              <a:buClr>
                <a:schemeClr val="accent2"/>
              </a:buClr>
              <a:buSzTx/>
              <a:buFont typeface="Arial"/>
              <a:buChar char="•"/>
              <a:tabLst/>
              <a:defRPr sz="1400" kern="1200" baseline="0">
                <a:solidFill>
                  <a:schemeClr val="tx1"/>
                </a:solidFill>
                <a:latin typeface="+mn-lt"/>
                <a:ea typeface="+mn-ea"/>
                <a:cs typeface="+mn-cs"/>
              </a:defRPr>
            </a:lvl1pPr>
            <a:lvl2pPr marL="557213" indent="-214313" algn="l" defTabSz="342900" rtl="0" eaLnBrk="1" latinLnBrk="0" hangingPunct="1">
              <a:spcBef>
                <a:spcPct val="20000"/>
              </a:spcBef>
              <a:buFont typeface="Arial"/>
              <a:buChar char="–"/>
              <a:defRPr sz="1200" kern="1200">
                <a:solidFill>
                  <a:schemeClr val="tx1"/>
                </a:solidFill>
                <a:latin typeface="+mn-lt"/>
                <a:ea typeface="+mn-ea"/>
                <a:cs typeface="+mn-cs"/>
              </a:defRPr>
            </a:lvl2pPr>
            <a:lvl3pPr marL="857250" indent="-171450" algn="l" defTabSz="342900" rtl="0" eaLnBrk="1" latinLnBrk="0" hangingPunct="1">
              <a:spcBef>
                <a:spcPct val="20000"/>
              </a:spcBef>
              <a:buFont typeface="Arial"/>
              <a:buChar char="•"/>
              <a:defRPr sz="1200" kern="1200">
                <a:solidFill>
                  <a:schemeClr val="tx1"/>
                </a:solidFill>
                <a:latin typeface="+mn-lt"/>
                <a:ea typeface="+mn-ea"/>
                <a:cs typeface="+mn-cs"/>
              </a:defRPr>
            </a:lvl3pPr>
            <a:lvl4pPr marL="1200150" indent="-171450" algn="l" defTabSz="342900" rtl="0" eaLnBrk="1" latinLnBrk="0" hangingPunct="1">
              <a:spcBef>
                <a:spcPct val="20000"/>
              </a:spcBef>
              <a:buFont typeface="Arial"/>
              <a:buChar char="–"/>
              <a:defRPr sz="1200" kern="1200">
                <a:solidFill>
                  <a:schemeClr val="tx1"/>
                </a:solidFill>
                <a:latin typeface="+mn-lt"/>
                <a:ea typeface="+mn-ea"/>
                <a:cs typeface="+mn-cs"/>
              </a:defRPr>
            </a:lvl4pPr>
            <a:lvl5pPr marL="1543050" indent="-171450" algn="l" defTabSz="342900" rtl="0" eaLnBrk="1" latinLnBrk="0" hangingPunct="1">
              <a:spcBef>
                <a:spcPct val="20000"/>
              </a:spcBef>
              <a:buFont typeface="Arial"/>
              <a:buChar char="»"/>
              <a:defRPr sz="12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a:lstStyle>
          <a:p>
            <a:r>
              <a:rPr lang="en-US" sz="1600" dirty="0"/>
              <a:t>In place initialization of multidimensional array:</a:t>
            </a:r>
          </a:p>
        </p:txBody>
      </p:sp>
      <p:sp>
        <p:nvSpPr>
          <p:cNvPr id="8" name="Rectangle 7"/>
          <p:cNvSpPr/>
          <p:nvPr/>
        </p:nvSpPr>
        <p:spPr>
          <a:xfrm>
            <a:off x="1970569" y="3954253"/>
            <a:ext cx="7669619" cy="1938991"/>
          </a:xfrm>
          <a:prstGeom prst="rect">
            <a:avLst/>
          </a:prstGeom>
          <a:solidFill>
            <a:schemeClr val="bg1">
              <a:lumMod val="95000"/>
            </a:schemeClr>
          </a:solidFill>
          <a:ln>
            <a:solidFill>
              <a:schemeClr val="tx1">
                <a:lumMod val="40000"/>
                <a:lumOff val="60000"/>
              </a:schemeClr>
            </a:solidFill>
          </a:ln>
        </p:spPr>
        <p:txBody>
          <a:bodyPr wrap="square" lIns="91426" tIns="45718" rIns="91426" bIns="45718">
            <a:spAutoFit/>
          </a:bodyPr>
          <a:lstStyle/>
          <a:p>
            <a:r>
              <a:rPr lang="en-US" sz="1500">
                <a:solidFill>
                  <a:srgbClr val="000000"/>
                </a:solidFill>
                <a:latin typeface="Consolas" panose="020B0609020204030204" pitchFamily="49" charset="0"/>
              </a:rPr>
              <a:t>String[][] names = {</a:t>
            </a:r>
          </a:p>
          <a:p>
            <a:r>
              <a:rPr lang="en-US" sz="1500">
                <a:solidFill>
                  <a:srgbClr val="000000"/>
                </a:solidFill>
                <a:latin typeface="Consolas" panose="020B0609020204030204" pitchFamily="49" charset="0"/>
              </a:rPr>
              <a:t>          {</a:t>
            </a:r>
            <a:r>
              <a:rPr lang="en-US" sz="1500">
                <a:solidFill>
                  <a:srgbClr val="2A00FF"/>
                </a:solidFill>
                <a:latin typeface="Consolas" panose="020B0609020204030204" pitchFamily="49" charset="0"/>
              </a:rPr>
              <a:t>"Mr. "</a:t>
            </a:r>
            <a:r>
              <a:rPr lang="en-US" sz="1500">
                <a:solidFill>
                  <a:srgbClr val="000000"/>
                </a:solidFill>
                <a:latin typeface="Consolas" panose="020B0609020204030204" pitchFamily="49" charset="0"/>
              </a:rPr>
              <a:t>, </a:t>
            </a:r>
            <a:r>
              <a:rPr lang="en-US" sz="1500">
                <a:solidFill>
                  <a:srgbClr val="2A00FF"/>
                </a:solidFill>
                <a:latin typeface="Consolas" panose="020B0609020204030204" pitchFamily="49" charset="0"/>
              </a:rPr>
              <a:t>"Mrs. "</a:t>
            </a:r>
            <a:r>
              <a:rPr lang="en-US" sz="1500">
                <a:solidFill>
                  <a:srgbClr val="000000"/>
                </a:solidFill>
                <a:latin typeface="Consolas" panose="020B0609020204030204" pitchFamily="49" charset="0"/>
              </a:rPr>
              <a:t>, </a:t>
            </a:r>
            <a:r>
              <a:rPr lang="en-US" sz="1500">
                <a:solidFill>
                  <a:srgbClr val="2A00FF"/>
                </a:solidFill>
                <a:latin typeface="Consolas" panose="020B0609020204030204" pitchFamily="49" charset="0"/>
              </a:rPr>
              <a:t>"Ms. "</a:t>
            </a:r>
            <a:r>
              <a:rPr lang="en-US" sz="1500">
                <a:solidFill>
                  <a:srgbClr val="000000"/>
                </a:solidFill>
                <a:latin typeface="Consolas" panose="020B0609020204030204" pitchFamily="49" charset="0"/>
              </a:rPr>
              <a:t>},</a:t>
            </a:r>
          </a:p>
          <a:p>
            <a:r>
              <a:rPr lang="en-US" sz="1500">
                <a:solidFill>
                  <a:srgbClr val="000000"/>
                </a:solidFill>
                <a:latin typeface="Consolas" panose="020B0609020204030204" pitchFamily="49" charset="0"/>
              </a:rPr>
              <a:t>          {</a:t>
            </a:r>
            <a:r>
              <a:rPr lang="en-US" sz="1500">
                <a:solidFill>
                  <a:srgbClr val="2A00FF"/>
                </a:solidFill>
                <a:latin typeface="Consolas" panose="020B0609020204030204" pitchFamily="49" charset="0"/>
              </a:rPr>
              <a:t>"Smith"</a:t>
            </a:r>
            <a:r>
              <a:rPr lang="en-US" sz="1500">
                <a:solidFill>
                  <a:srgbClr val="000000"/>
                </a:solidFill>
                <a:latin typeface="Consolas" panose="020B0609020204030204" pitchFamily="49" charset="0"/>
              </a:rPr>
              <a:t>, </a:t>
            </a:r>
            <a:r>
              <a:rPr lang="en-US" sz="1500">
                <a:solidFill>
                  <a:srgbClr val="2A00FF"/>
                </a:solidFill>
                <a:latin typeface="Consolas" panose="020B0609020204030204" pitchFamily="49" charset="0"/>
              </a:rPr>
              <a:t>"Jones"</a:t>
            </a:r>
            <a:r>
              <a:rPr lang="en-US" sz="1500">
                <a:solidFill>
                  <a:srgbClr val="000000"/>
                </a:solidFill>
                <a:latin typeface="Consolas" panose="020B0609020204030204" pitchFamily="49" charset="0"/>
              </a:rPr>
              <a:t>}</a:t>
            </a:r>
          </a:p>
          <a:p>
            <a:r>
              <a:rPr lang="en-US" sz="1500">
                <a:solidFill>
                  <a:srgbClr val="000000"/>
                </a:solidFill>
                <a:latin typeface="Consolas" panose="020B0609020204030204" pitchFamily="49" charset="0"/>
              </a:rPr>
              <a:t>      };</a:t>
            </a:r>
          </a:p>
          <a:p>
            <a:r>
              <a:rPr lang="en-US" sz="1500">
                <a:solidFill>
                  <a:srgbClr val="3F7F5F"/>
                </a:solidFill>
                <a:latin typeface="Consolas" panose="020B0609020204030204" pitchFamily="49" charset="0"/>
              </a:rPr>
              <a:t>// Mr. Smith</a:t>
            </a:r>
          </a:p>
          <a:p>
            <a:r>
              <a:rPr lang="en-US" sz="1500" err="1">
                <a:solidFill>
                  <a:srgbClr val="000000"/>
                </a:solidFill>
                <a:latin typeface="Consolas" panose="020B0609020204030204" pitchFamily="49" charset="0"/>
              </a:rPr>
              <a:t>System.out.println</a:t>
            </a:r>
            <a:r>
              <a:rPr lang="en-US" sz="1500">
                <a:solidFill>
                  <a:srgbClr val="000000"/>
                </a:solidFill>
                <a:latin typeface="Consolas" panose="020B0609020204030204" pitchFamily="49" charset="0"/>
              </a:rPr>
              <a:t>(names[0][0] + names[1][0]);</a:t>
            </a:r>
          </a:p>
          <a:p>
            <a:r>
              <a:rPr lang="en-US" sz="1500">
                <a:solidFill>
                  <a:srgbClr val="3F7F5F"/>
                </a:solidFill>
                <a:latin typeface="Consolas" panose="020B0609020204030204" pitchFamily="49" charset="0"/>
              </a:rPr>
              <a:t>// Ms. Jones</a:t>
            </a:r>
          </a:p>
          <a:p>
            <a:r>
              <a:rPr lang="en-US" sz="1500" err="1">
                <a:solidFill>
                  <a:srgbClr val="000000"/>
                </a:solidFill>
                <a:latin typeface="Consolas" panose="020B0609020204030204" pitchFamily="49" charset="0"/>
              </a:rPr>
              <a:t>System.out.println</a:t>
            </a:r>
            <a:r>
              <a:rPr lang="en-US" sz="1500">
                <a:solidFill>
                  <a:srgbClr val="000000"/>
                </a:solidFill>
                <a:latin typeface="Consolas" panose="020B0609020204030204" pitchFamily="49" charset="0"/>
              </a:rPr>
              <a:t>(names[0][2] + names[1][1]);</a:t>
            </a:r>
            <a:endParaRPr lang="en-US" sz="1500"/>
          </a:p>
        </p:txBody>
      </p:sp>
    </p:spTree>
    <p:extLst>
      <p:ext uri="{BB962C8B-B14F-4D97-AF65-F5344CB8AC3E}">
        <p14:creationId xmlns:p14="http://schemas.microsoft.com/office/powerpoint/2010/main" val="1246434758"/>
      </p:ext>
    </p:extLst>
  </p:cSld>
  <p:clrMapOvr>
    <a:masterClrMapping/>
  </p:clrMapOvr>
  <p:timing>
    <p:tnLst>
      <p:par>
        <p:cTn id="1" dur="indefinite" restart="never" nodeType="tmRoot"/>
      </p:par>
    </p:tnLst>
  </p:timing>
</p:sld>
</file>

<file path=ppt/theme/theme1.xml><?xml version="1.0" encoding="utf-8"?>
<a:theme xmlns:a="http://schemas.openxmlformats.org/drawingml/2006/main" name="Covers">
  <a:themeElements>
    <a:clrScheme name="Custom 6">
      <a:dk1>
        <a:srgbClr val="222222"/>
      </a:dk1>
      <a:lt1>
        <a:srgbClr val="FFFFFF"/>
      </a:lt1>
      <a:dk2>
        <a:srgbClr val="464547"/>
      </a:dk2>
      <a:lt2>
        <a:srgbClr val="CCCCCC"/>
      </a:lt2>
      <a:accent1>
        <a:srgbClr val="464547"/>
      </a:accent1>
      <a:accent2>
        <a:srgbClr val="76CDD8"/>
      </a:accent2>
      <a:accent3>
        <a:srgbClr val="008ACF"/>
      </a:accent3>
      <a:accent4>
        <a:srgbClr val="CEDB56"/>
      </a:accent4>
      <a:accent5>
        <a:srgbClr val="39C2D7"/>
      </a:accent5>
      <a:accent6>
        <a:srgbClr val="D35D47"/>
      </a:accent6>
      <a:hlink>
        <a:srgbClr val="76CDD8"/>
      </a:hlink>
      <a:folHlink>
        <a:srgbClr val="76CDD8"/>
      </a:folHlink>
    </a:clrScheme>
    <a:fontScheme name="EPAM September 2017 - PPT">
      <a:majorFont>
        <a:latin typeface="Calibri Light"/>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EPAM PPTX Template" id="{07F0FB55-CFFA-47CA-99A0-A77E3213ACA6}" vid="{740A320D-646C-4C12-89B1-0B127236B0F7}"/>
    </a:ext>
  </a:extLst>
</a:theme>
</file>

<file path=ppt/theme/theme2.xml><?xml version="1.0" encoding="utf-8"?>
<a:theme xmlns:a="http://schemas.openxmlformats.org/drawingml/2006/main" name="General">
  <a:themeElements>
    <a:clrScheme name="Apex">
      <a:dk1>
        <a:sysClr val="windowText" lastClr="000000"/>
      </a:dk1>
      <a:lt1>
        <a:sysClr val="window" lastClr="FFFFFF"/>
      </a:lt1>
      <a:dk2>
        <a:srgbClr val="69676D"/>
      </a:dk2>
      <a:lt2>
        <a:srgbClr val="C9C2D1"/>
      </a:lt2>
      <a:accent1>
        <a:srgbClr val="CEB966"/>
      </a:accent1>
      <a:accent2>
        <a:srgbClr val="9CB084"/>
      </a:accent2>
      <a:accent3>
        <a:srgbClr val="6BB1C9"/>
      </a:accent3>
      <a:accent4>
        <a:srgbClr val="6585CF"/>
      </a:accent4>
      <a:accent5>
        <a:srgbClr val="7E6BC9"/>
      </a:accent5>
      <a:accent6>
        <a:srgbClr val="A379BB"/>
      </a:accent6>
      <a:hlink>
        <a:srgbClr val="410082"/>
      </a:hlink>
      <a:folHlink>
        <a:srgbClr val="932968"/>
      </a:folHlink>
    </a:clrScheme>
    <a:fontScheme name="EPAM September 2017 - PPT">
      <a:majorFont>
        <a:latin typeface="Calibri Light"/>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EPAM PPTX Template" id="{07F0FB55-CFFA-47CA-99A0-A77E3213ACA6}" vid="{5C4EAAF8-284D-4A65-B20F-C47DE8AC2658}"/>
    </a:ext>
  </a:extLst>
</a:theme>
</file>

<file path=ppt/theme/theme3.xml><?xml version="1.0" encoding="utf-8"?>
<a:theme xmlns:a="http://schemas.openxmlformats.org/drawingml/2006/main" name="Breakers">
  <a:themeElements>
    <a:clrScheme name="Custom 8">
      <a:dk1>
        <a:srgbClr val="222222"/>
      </a:dk1>
      <a:lt1>
        <a:srgbClr val="FFFFFF"/>
      </a:lt1>
      <a:dk2>
        <a:srgbClr val="464547"/>
      </a:dk2>
      <a:lt2>
        <a:srgbClr val="CCCCCC"/>
      </a:lt2>
      <a:accent1>
        <a:srgbClr val="222222"/>
      </a:accent1>
      <a:accent2>
        <a:srgbClr val="76CDD8"/>
      </a:accent2>
      <a:accent3>
        <a:srgbClr val="008ACF"/>
      </a:accent3>
      <a:accent4>
        <a:srgbClr val="CEDB56"/>
      </a:accent4>
      <a:accent5>
        <a:srgbClr val="39C2D7"/>
      </a:accent5>
      <a:accent6>
        <a:srgbClr val="D35D47"/>
      </a:accent6>
      <a:hlink>
        <a:srgbClr val="76CDD8"/>
      </a:hlink>
      <a:folHlink>
        <a:srgbClr val="76CDD8"/>
      </a:folHlink>
    </a:clrScheme>
    <a:fontScheme name="EPAM September 2017 - PPT">
      <a:majorFont>
        <a:latin typeface="Calibri Light"/>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EPAM PPTX Template" id="{07F0FB55-CFFA-47CA-99A0-A77E3213ACA6}" vid="{67367244-F583-44E6-8F01-4BEACD686630}"/>
    </a:ext>
  </a:extLst>
</a:theme>
</file>

<file path=ppt/theme/theme4.xml><?xml version="1.0" encoding="utf-8"?>
<a:theme xmlns:a="http://schemas.openxmlformats.org/drawingml/2006/main" name="1_Breakers">
  <a:themeElements>
    <a:clrScheme name="Custom 8">
      <a:dk1>
        <a:srgbClr val="222222"/>
      </a:dk1>
      <a:lt1>
        <a:srgbClr val="FFFFFF"/>
      </a:lt1>
      <a:dk2>
        <a:srgbClr val="464547"/>
      </a:dk2>
      <a:lt2>
        <a:srgbClr val="CCCCCC"/>
      </a:lt2>
      <a:accent1>
        <a:srgbClr val="222222"/>
      </a:accent1>
      <a:accent2>
        <a:srgbClr val="76CDD8"/>
      </a:accent2>
      <a:accent3>
        <a:srgbClr val="008ACF"/>
      </a:accent3>
      <a:accent4>
        <a:srgbClr val="CEDB56"/>
      </a:accent4>
      <a:accent5>
        <a:srgbClr val="39C2D7"/>
      </a:accent5>
      <a:accent6>
        <a:srgbClr val="D35D47"/>
      </a:accent6>
      <a:hlink>
        <a:srgbClr val="76CDD8"/>
      </a:hlink>
      <a:folHlink>
        <a:srgbClr val="76CDD8"/>
      </a:folHlink>
    </a:clrScheme>
    <a:fontScheme name="EPAM September 2017 - PPT">
      <a:majorFont>
        <a:latin typeface="Calibri Light"/>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EPAM PPTX Template" id="{07F0FB55-CFFA-47CA-99A0-A77E3213ACA6}" vid="{67367244-F583-44E6-8F01-4BEACD686630}"/>
    </a:ext>
  </a:extLst>
</a:theme>
</file>

<file path=ppt/theme/theme5.xml><?xml version="1.0" encoding="utf-8"?>
<a:theme xmlns:a="http://schemas.openxmlformats.org/drawingml/2006/main" name="2_Breakers">
  <a:themeElements>
    <a:clrScheme name="Custom 8">
      <a:dk1>
        <a:srgbClr val="222222"/>
      </a:dk1>
      <a:lt1>
        <a:srgbClr val="FFFFFF"/>
      </a:lt1>
      <a:dk2>
        <a:srgbClr val="464547"/>
      </a:dk2>
      <a:lt2>
        <a:srgbClr val="CCCCCC"/>
      </a:lt2>
      <a:accent1>
        <a:srgbClr val="222222"/>
      </a:accent1>
      <a:accent2>
        <a:srgbClr val="76CDD8"/>
      </a:accent2>
      <a:accent3>
        <a:srgbClr val="008ACF"/>
      </a:accent3>
      <a:accent4>
        <a:srgbClr val="CEDB56"/>
      </a:accent4>
      <a:accent5>
        <a:srgbClr val="39C2D7"/>
      </a:accent5>
      <a:accent6>
        <a:srgbClr val="D35D47"/>
      </a:accent6>
      <a:hlink>
        <a:srgbClr val="76CDD8"/>
      </a:hlink>
      <a:folHlink>
        <a:srgbClr val="76CDD8"/>
      </a:folHlink>
    </a:clrScheme>
    <a:fontScheme name="EPAM September 2017 - PPT">
      <a:majorFont>
        <a:latin typeface="Calibri Light"/>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EPAM PPTX Template" id="{07F0FB55-CFFA-47CA-99A0-A77E3213ACA6}" vid="{67367244-F583-44E6-8F01-4BEACD686630}"/>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8662</TotalTime>
  <Words>1369</Words>
  <Application>Microsoft Office PowerPoint</Application>
  <PresentationFormat>Custom</PresentationFormat>
  <Paragraphs>427</Paragraphs>
  <Slides>38</Slides>
  <Notes>36</Notes>
  <HiddenSlides>0</HiddenSlides>
  <MMClips>0</MMClips>
  <ScaleCrop>false</ScaleCrop>
  <HeadingPairs>
    <vt:vector size="4" baseType="variant">
      <vt:variant>
        <vt:lpstr>Theme</vt:lpstr>
      </vt:variant>
      <vt:variant>
        <vt:i4>5</vt:i4>
      </vt:variant>
      <vt:variant>
        <vt:lpstr>Slide Titles</vt:lpstr>
      </vt:variant>
      <vt:variant>
        <vt:i4>38</vt:i4>
      </vt:variant>
    </vt:vector>
  </HeadingPairs>
  <TitlesOfParts>
    <vt:vector size="43" baseType="lpstr">
      <vt:lpstr>Covers</vt:lpstr>
      <vt:lpstr>General</vt:lpstr>
      <vt:lpstr>Breakers</vt:lpstr>
      <vt:lpstr>1_Breakers</vt:lpstr>
      <vt:lpstr>2_Breakers</vt:lpstr>
      <vt:lpstr>PowerPoint Presentation</vt:lpstr>
      <vt:lpstr>PowerPoint Presentation</vt:lpstr>
      <vt:lpstr>string</vt:lpstr>
      <vt:lpstr>PowerPoint Presentation</vt:lpstr>
      <vt:lpstr>PowerPoint Presentation</vt:lpstr>
      <vt:lpstr>PowerPoint Presentation</vt:lpstr>
      <vt:lpstr>PowerPoint Presentation</vt:lpstr>
      <vt:lpstr>Arrays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 &amp; A</vt:lpstr>
      <vt:lpstr>THANK YOU!</vt:lpstr>
    </vt:vector>
  </TitlesOfParts>
  <Company>EPAM Systems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Srinivasarao Duggi</dc:creator>
  <cp:lastModifiedBy>admin</cp:lastModifiedBy>
  <cp:revision>305</cp:revision>
  <dcterms:created xsi:type="dcterms:W3CDTF">2019-03-08T15:05:43Z</dcterms:created>
  <dcterms:modified xsi:type="dcterms:W3CDTF">2020-10-06T12:14:53Z</dcterms:modified>
</cp:coreProperties>
</file>